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9"/>
  </p:notesMasterIdLst>
  <p:handoutMasterIdLst>
    <p:handoutMasterId r:id="rId20"/>
  </p:handoutMasterIdLst>
  <p:sldIdLst>
    <p:sldId id="292" r:id="rId5"/>
    <p:sldId id="275" r:id="rId6"/>
    <p:sldId id="276" r:id="rId7"/>
    <p:sldId id="277" r:id="rId8"/>
    <p:sldId id="278" r:id="rId9"/>
    <p:sldId id="279" r:id="rId10"/>
    <p:sldId id="294" r:id="rId11"/>
    <p:sldId id="281" r:id="rId12"/>
    <p:sldId id="282" r:id="rId13"/>
    <p:sldId id="283" r:id="rId14"/>
    <p:sldId id="284" r:id="rId15"/>
    <p:sldId id="285" r:id="rId16"/>
    <p:sldId id="293" r:id="rId17"/>
    <p:sldId id="289" r:id="rId1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536" userDrawn="1">
          <p15:clr>
            <a:srgbClr val="A4A3A4"/>
          </p15:clr>
        </p15:guide>
        <p15:guide id="2" pos="312"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446992"/>
    <a:srgbClr val="AEC2D8"/>
    <a:srgbClr val="98432A"/>
    <a:srgbClr val="D84400"/>
    <a:srgbClr val="44678D"/>
    <a:srgbClr val="263E5A"/>
    <a:srgbClr val="D6E0EB"/>
    <a:srgbClr val="728DAB"/>
    <a:srgbClr val="C95B3A"/>
    <a:srgbClr val="2D4C6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80" autoAdjust="0"/>
    <p:restoredTop sz="95634"/>
  </p:normalViewPr>
  <p:slideViewPr>
    <p:cSldViewPr snapToGrid="0" showGuides="1">
      <p:cViewPr varScale="1">
        <p:scale>
          <a:sx n="96" d="100"/>
          <a:sy n="96" d="100"/>
        </p:scale>
        <p:origin x="86" y="130"/>
      </p:cViewPr>
      <p:guideLst>
        <p:guide orient="horz" pos="1536"/>
        <p:guide pos="312"/>
      </p:guideLst>
    </p:cSldViewPr>
  </p:slideViewPr>
  <p:outlineViewPr>
    <p:cViewPr>
      <p:scale>
        <a:sx n="33" d="100"/>
        <a:sy n="33" d="100"/>
      </p:scale>
      <p:origin x="0" y="-1616"/>
    </p:cViewPr>
  </p:outlineViewPr>
  <p:notesTextViewPr>
    <p:cViewPr>
      <p:scale>
        <a:sx n="1" d="1"/>
        <a:sy n="1" d="1"/>
      </p:scale>
      <p:origin x="0" y="0"/>
    </p:cViewPr>
  </p:notesTextViewPr>
  <p:sorterViewPr>
    <p:cViewPr>
      <p:scale>
        <a:sx n="150" d="100"/>
        <a:sy n="150" d="100"/>
      </p:scale>
      <p:origin x="0" y="0"/>
    </p:cViewPr>
  </p:sorterViewPr>
  <p:notesViewPr>
    <p:cSldViewPr snapToGrid="0">
      <p:cViewPr varScale="1">
        <p:scale>
          <a:sx n="58" d="100"/>
          <a:sy n="58" d="100"/>
        </p:scale>
        <p:origin x="2491" y="67"/>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microsoft.com/office/2018/10/relationships/authors" Target="authors.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apas patra" userId="34d2143269fdec94" providerId="LiveId" clId="{06629E39-47D9-4198-A2BB-A072E16EB848}"/>
    <pc:docChg chg="undo redo custSel modSld">
      <pc:chgData name="tapas patra" userId="34d2143269fdec94" providerId="LiveId" clId="{06629E39-47D9-4198-A2BB-A072E16EB848}" dt="2025-01-29T06:16:27.543" v="297" actId="478"/>
      <pc:docMkLst>
        <pc:docMk/>
      </pc:docMkLst>
      <pc:sldChg chg="delSp mod">
        <pc:chgData name="tapas patra" userId="34d2143269fdec94" providerId="LiveId" clId="{06629E39-47D9-4198-A2BB-A072E16EB848}" dt="2025-01-29T06:16:27.543" v="297" actId="478"/>
        <pc:sldMkLst>
          <pc:docMk/>
          <pc:sldMk cId="77554804" sldId="276"/>
        </pc:sldMkLst>
        <pc:spChg chg="del">
          <ac:chgData name="tapas patra" userId="34d2143269fdec94" providerId="LiveId" clId="{06629E39-47D9-4198-A2BB-A072E16EB848}" dt="2025-01-29T06:16:27.543" v="297" actId="478"/>
          <ac:spMkLst>
            <pc:docMk/>
            <pc:sldMk cId="77554804" sldId="276"/>
            <ac:spMk id="4" creationId="{0A01EC1F-42C9-66C4-9D49-F6AF79D5BE91}"/>
          </ac:spMkLst>
        </pc:spChg>
      </pc:sldChg>
      <pc:sldChg chg="modSp mod">
        <pc:chgData name="tapas patra" userId="34d2143269fdec94" providerId="LiveId" clId="{06629E39-47D9-4198-A2BB-A072E16EB848}" dt="2025-01-29T04:55:23.884" v="243" actId="20577"/>
        <pc:sldMkLst>
          <pc:docMk/>
          <pc:sldMk cId="2478079616" sldId="277"/>
        </pc:sldMkLst>
        <pc:spChg chg="mod">
          <ac:chgData name="tapas patra" userId="34d2143269fdec94" providerId="LiveId" clId="{06629E39-47D9-4198-A2BB-A072E16EB848}" dt="2025-01-29T04:55:23.884" v="243" actId="20577"/>
          <ac:spMkLst>
            <pc:docMk/>
            <pc:sldMk cId="2478079616" sldId="277"/>
            <ac:spMk id="46" creationId="{4D761329-3BEF-0173-1328-A4DB26572AFF}"/>
          </ac:spMkLst>
        </pc:spChg>
      </pc:sldChg>
      <pc:sldChg chg="addSp modSp mod">
        <pc:chgData name="tapas patra" userId="34d2143269fdec94" providerId="LiveId" clId="{06629E39-47D9-4198-A2BB-A072E16EB848}" dt="2025-01-29T04:51:42.739" v="200" actId="14100"/>
        <pc:sldMkLst>
          <pc:docMk/>
          <pc:sldMk cId="2107888131" sldId="281"/>
        </pc:sldMkLst>
        <pc:spChg chg="mod">
          <ac:chgData name="tapas patra" userId="34d2143269fdec94" providerId="LiveId" clId="{06629E39-47D9-4198-A2BB-A072E16EB848}" dt="2025-01-29T04:50:16.396" v="185" actId="14100"/>
          <ac:spMkLst>
            <pc:docMk/>
            <pc:sldMk cId="2107888131" sldId="281"/>
            <ac:spMk id="30" creationId="{78DDF0BA-462B-C044-14AF-F2FD2BFBAE3B}"/>
          </ac:spMkLst>
        </pc:spChg>
        <pc:spChg chg="mod">
          <ac:chgData name="tapas patra" userId="34d2143269fdec94" providerId="LiveId" clId="{06629E39-47D9-4198-A2BB-A072E16EB848}" dt="2025-01-29T04:50:28.959" v="187" actId="14100"/>
          <ac:spMkLst>
            <pc:docMk/>
            <pc:sldMk cId="2107888131" sldId="281"/>
            <ac:spMk id="31" creationId="{446CC6CC-33D7-4181-9969-72896FDB1901}"/>
          </ac:spMkLst>
        </pc:spChg>
        <pc:spChg chg="add mod">
          <ac:chgData name="tapas patra" userId="34d2143269fdec94" providerId="LiveId" clId="{06629E39-47D9-4198-A2BB-A072E16EB848}" dt="2025-01-29T04:51:42.739" v="200" actId="14100"/>
          <ac:spMkLst>
            <pc:docMk/>
            <pc:sldMk cId="2107888131" sldId="281"/>
            <ac:spMk id="48" creationId="{2A25C5C3-F110-13F3-AE8D-0B26D80A8048}"/>
          </ac:spMkLst>
        </pc:spChg>
        <pc:picChg chg="mod">
          <ac:chgData name="tapas patra" userId="34d2143269fdec94" providerId="LiveId" clId="{06629E39-47D9-4198-A2BB-A072E16EB848}" dt="2025-01-29T04:50:34.208" v="188" actId="14100"/>
          <ac:picMkLst>
            <pc:docMk/>
            <pc:sldMk cId="2107888131" sldId="281"/>
            <ac:picMk id="40" creationId="{CE4B8678-95E0-A94A-9B91-9B498F60D63B}"/>
          </ac:picMkLst>
        </pc:picChg>
      </pc:sldChg>
      <pc:sldChg chg="modSp mod">
        <pc:chgData name="tapas patra" userId="34d2143269fdec94" providerId="LiveId" clId="{06629E39-47D9-4198-A2BB-A072E16EB848}" dt="2025-01-29T04:49:41.443" v="178" actId="14100"/>
        <pc:sldMkLst>
          <pc:docMk/>
          <pc:sldMk cId="3157109385" sldId="282"/>
        </pc:sldMkLst>
        <pc:spChg chg="mod">
          <ac:chgData name="tapas patra" userId="34d2143269fdec94" providerId="LiveId" clId="{06629E39-47D9-4198-A2BB-A072E16EB848}" dt="2025-01-29T04:49:41.443" v="178" actId="14100"/>
          <ac:spMkLst>
            <pc:docMk/>
            <pc:sldMk cId="3157109385" sldId="282"/>
            <ac:spMk id="56" creationId="{19576725-5FD5-0E5D-4FD3-2E35020D8306}"/>
          </ac:spMkLst>
        </pc:spChg>
        <pc:picChg chg="mod">
          <ac:chgData name="tapas patra" userId="34d2143269fdec94" providerId="LiveId" clId="{06629E39-47D9-4198-A2BB-A072E16EB848}" dt="2025-01-29T04:49:24.421" v="175" actId="14100"/>
          <ac:picMkLst>
            <pc:docMk/>
            <pc:sldMk cId="3157109385" sldId="282"/>
            <ac:picMk id="62" creationId="{5A252A56-9943-F990-5309-1B1106502B22}"/>
          </ac:picMkLst>
        </pc:picChg>
        <pc:picChg chg="mod">
          <ac:chgData name="tapas patra" userId="34d2143269fdec94" providerId="LiveId" clId="{06629E39-47D9-4198-A2BB-A072E16EB848}" dt="2025-01-29T04:49:19.418" v="174" actId="14100"/>
          <ac:picMkLst>
            <pc:docMk/>
            <pc:sldMk cId="3157109385" sldId="282"/>
            <ac:picMk id="64" creationId="{D54E0017-CE8A-940D-FE2A-A2B19B98E495}"/>
          </ac:picMkLst>
        </pc:picChg>
      </pc:sldChg>
      <pc:sldChg chg="addSp delSp modSp mod">
        <pc:chgData name="tapas patra" userId="34d2143269fdec94" providerId="LiveId" clId="{06629E39-47D9-4198-A2BB-A072E16EB848}" dt="2025-01-29T04:38:43.648" v="62"/>
        <pc:sldMkLst>
          <pc:docMk/>
          <pc:sldMk cId="2517140333" sldId="283"/>
        </pc:sldMkLst>
        <pc:spChg chg="del">
          <ac:chgData name="tapas patra" userId="34d2143269fdec94" providerId="LiveId" clId="{06629E39-47D9-4198-A2BB-A072E16EB848}" dt="2025-01-29T04:37:01.146" v="45" actId="478"/>
          <ac:spMkLst>
            <pc:docMk/>
            <pc:sldMk cId="2517140333" sldId="283"/>
            <ac:spMk id="4" creationId="{695DA9C9-8185-D0AB-3C76-BC1CABABA354}"/>
          </ac:spMkLst>
        </pc:spChg>
        <pc:spChg chg="del">
          <ac:chgData name="tapas patra" userId="34d2143269fdec94" providerId="LiveId" clId="{06629E39-47D9-4198-A2BB-A072E16EB848}" dt="2025-01-29T04:33:57.264" v="3" actId="478"/>
          <ac:spMkLst>
            <pc:docMk/>
            <pc:sldMk cId="2517140333" sldId="283"/>
            <ac:spMk id="29" creationId="{0490F6D4-84D0-42DF-A807-E56706B577D6}"/>
          </ac:spMkLst>
        </pc:spChg>
        <pc:spChg chg="mod">
          <ac:chgData name="tapas patra" userId="34d2143269fdec94" providerId="LiveId" clId="{06629E39-47D9-4198-A2BB-A072E16EB848}" dt="2025-01-29T04:34:23.828" v="36" actId="20577"/>
          <ac:spMkLst>
            <pc:docMk/>
            <pc:sldMk cId="2517140333" sldId="283"/>
            <ac:spMk id="30" creationId="{99E3B6AA-5679-428D-B466-0173CBC55728}"/>
          </ac:spMkLst>
        </pc:spChg>
        <pc:spChg chg="add del mod">
          <ac:chgData name="tapas patra" userId="34d2143269fdec94" providerId="LiveId" clId="{06629E39-47D9-4198-A2BB-A072E16EB848}" dt="2025-01-29T04:34:02.142" v="4" actId="478"/>
          <ac:spMkLst>
            <pc:docMk/>
            <pc:sldMk cId="2517140333" sldId="283"/>
            <ac:spMk id="44" creationId="{45C1069D-945F-F6C9-7CA6-DDB6F61CE0A0}"/>
          </ac:spMkLst>
        </pc:spChg>
        <pc:spChg chg="add mod">
          <ac:chgData name="tapas patra" userId="34d2143269fdec94" providerId="LiveId" clId="{06629E39-47D9-4198-A2BB-A072E16EB848}" dt="2025-01-29T04:38:43.648" v="62"/>
          <ac:spMkLst>
            <pc:docMk/>
            <pc:sldMk cId="2517140333" sldId="283"/>
            <ac:spMk id="48" creationId="{E9B55C5E-AAA2-30F8-FECA-576C49C2EF7B}"/>
          </ac:spMkLst>
        </pc:spChg>
        <pc:spChg chg="mod">
          <ac:chgData name="tapas patra" userId="34d2143269fdec94" providerId="LiveId" clId="{06629E39-47D9-4198-A2BB-A072E16EB848}" dt="2025-01-29T04:34:19.221" v="7" actId="14100"/>
          <ac:spMkLst>
            <pc:docMk/>
            <pc:sldMk cId="2517140333" sldId="283"/>
            <ac:spMk id="86" creationId="{1E3F7726-AC85-55B8-BDED-51E7BA85CD1C}"/>
          </ac:spMkLst>
        </pc:spChg>
        <pc:picChg chg="mod">
          <ac:chgData name="tapas patra" userId="34d2143269fdec94" providerId="LiveId" clId="{06629E39-47D9-4198-A2BB-A072E16EB848}" dt="2025-01-29T04:35:49.718" v="38" actId="14100"/>
          <ac:picMkLst>
            <pc:docMk/>
            <pc:sldMk cId="2517140333" sldId="283"/>
            <ac:picMk id="35" creationId="{53247B10-8F64-9F2A-A18B-438F591D1D7A}"/>
          </ac:picMkLst>
        </pc:picChg>
        <pc:picChg chg="add mod">
          <ac:chgData name="tapas patra" userId="34d2143269fdec94" providerId="LiveId" clId="{06629E39-47D9-4198-A2BB-A072E16EB848}" dt="2025-01-29T04:36:00.937" v="41" actId="14100"/>
          <ac:picMkLst>
            <pc:docMk/>
            <pc:sldMk cId="2517140333" sldId="283"/>
            <ac:picMk id="46" creationId="{DF5B660D-00FD-1D93-D33F-5DB34B6F6C53}"/>
          </ac:picMkLst>
        </pc:picChg>
      </pc:sldChg>
      <pc:sldChg chg="addSp modSp mod">
        <pc:chgData name="tapas patra" userId="34d2143269fdec94" providerId="LiveId" clId="{06629E39-47D9-4198-A2BB-A072E16EB848}" dt="2025-01-29T04:44:24" v="125" actId="14100"/>
        <pc:sldMkLst>
          <pc:docMk/>
          <pc:sldMk cId="2624021206" sldId="284"/>
        </pc:sldMkLst>
        <pc:spChg chg="mod">
          <ac:chgData name="tapas patra" userId="34d2143269fdec94" providerId="LiveId" clId="{06629E39-47D9-4198-A2BB-A072E16EB848}" dt="2025-01-29T04:44:24" v="125" actId="14100"/>
          <ac:spMkLst>
            <pc:docMk/>
            <pc:sldMk cId="2624021206" sldId="284"/>
            <ac:spMk id="4" creationId="{DEFD68CE-EF5C-4046-41F5-3763D028DAE5}"/>
          </ac:spMkLst>
        </pc:spChg>
        <pc:spChg chg="mod">
          <ac:chgData name="tapas patra" userId="34d2143269fdec94" providerId="LiveId" clId="{06629E39-47D9-4198-A2BB-A072E16EB848}" dt="2025-01-29T04:39:29.218" v="68" actId="14100"/>
          <ac:spMkLst>
            <pc:docMk/>
            <pc:sldMk cId="2624021206" sldId="284"/>
            <ac:spMk id="38" creationId="{478CB64C-71AF-6B72-8069-000DD250502E}"/>
          </ac:spMkLst>
        </pc:spChg>
        <pc:picChg chg="add mod">
          <ac:chgData name="tapas patra" userId="34d2143269fdec94" providerId="LiveId" clId="{06629E39-47D9-4198-A2BB-A072E16EB848}" dt="2025-01-29T04:40:09.991" v="70" actId="1076"/>
          <ac:picMkLst>
            <pc:docMk/>
            <pc:sldMk cId="2624021206" sldId="284"/>
            <ac:picMk id="25" creationId="{1FCE78CE-8D7D-5F1D-BF1C-D0FEB21898AC}"/>
          </ac:picMkLst>
        </pc:picChg>
      </pc:sldChg>
      <pc:sldChg chg="addSp modSp mod">
        <pc:chgData name="tapas patra" userId="34d2143269fdec94" providerId="LiveId" clId="{06629E39-47D9-4198-A2BB-A072E16EB848}" dt="2025-01-29T04:47:09.997" v="148" actId="14100"/>
        <pc:sldMkLst>
          <pc:docMk/>
          <pc:sldMk cId="3760906987" sldId="285"/>
        </pc:sldMkLst>
        <pc:spChg chg="mod">
          <ac:chgData name="tapas patra" userId="34d2143269fdec94" providerId="LiveId" clId="{06629E39-47D9-4198-A2BB-A072E16EB848}" dt="2025-01-29T04:47:01.014" v="146" actId="14100"/>
          <ac:spMkLst>
            <pc:docMk/>
            <pc:sldMk cId="3760906987" sldId="285"/>
            <ac:spMk id="17" creationId="{E17942FE-65D3-7C03-B361-8DF125B81DC1}"/>
          </ac:spMkLst>
        </pc:spChg>
        <pc:picChg chg="add mod">
          <ac:chgData name="tapas patra" userId="34d2143269fdec94" providerId="LiveId" clId="{06629E39-47D9-4198-A2BB-A072E16EB848}" dt="2025-01-29T04:47:09.997" v="148" actId="14100"/>
          <ac:picMkLst>
            <pc:docMk/>
            <pc:sldMk cId="3760906987" sldId="285"/>
            <ac:picMk id="31" creationId="{B42A6745-9724-87BB-DEEF-82F8041C3BFC}"/>
          </ac:picMkLst>
        </pc:picChg>
      </pc:sldChg>
      <pc:sldChg chg="delSp mod">
        <pc:chgData name="tapas patra" userId="34d2143269fdec94" providerId="LiveId" clId="{06629E39-47D9-4198-A2BB-A072E16EB848}" dt="2025-01-29T04:48:56.952" v="170" actId="478"/>
        <pc:sldMkLst>
          <pc:docMk/>
          <pc:sldMk cId="529279411" sldId="289"/>
        </pc:sldMkLst>
        <pc:spChg chg="del">
          <ac:chgData name="tapas patra" userId="34d2143269fdec94" providerId="LiveId" clId="{06629E39-47D9-4198-A2BB-A072E16EB848}" dt="2025-01-29T04:48:56.952" v="170" actId="478"/>
          <ac:spMkLst>
            <pc:docMk/>
            <pc:sldMk cId="529279411" sldId="289"/>
            <ac:spMk id="25" creationId="{B993E4D5-4AD0-4740-096D-6822944C8FF6}"/>
          </ac:spMkLst>
        </pc:spChg>
      </pc:sldChg>
      <pc:sldChg chg="modSp mod">
        <pc:chgData name="tapas patra" userId="34d2143269fdec94" providerId="LiveId" clId="{06629E39-47D9-4198-A2BB-A072E16EB848}" dt="2025-01-29T06:15:53.814" v="296" actId="20577"/>
        <pc:sldMkLst>
          <pc:docMk/>
          <pc:sldMk cId="3898447929" sldId="292"/>
        </pc:sldMkLst>
        <pc:spChg chg="mod">
          <ac:chgData name="tapas patra" userId="34d2143269fdec94" providerId="LiveId" clId="{06629E39-47D9-4198-A2BB-A072E16EB848}" dt="2025-01-29T06:15:53.814" v="296" actId="20577"/>
          <ac:spMkLst>
            <pc:docMk/>
            <pc:sldMk cId="3898447929" sldId="292"/>
            <ac:spMk id="9" creationId="{485E0237-B9A1-0B58-E0AA-05EF84817EB4}"/>
          </ac:spMkLst>
        </pc:spChg>
      </pc:sldChg>
      <pc:sldChg chg="addSp modSp mod">
        <pc:chgData name="tapas patra" userId="34d2143269fdec94" providerId="LiveId" clId="{06629E39-47D9-4198-A2BB-A072E16EB848}" dt="2025-01-29T04:48:42.227" v="169" actId="20577"/>
        <pc:sldMkLst>
          <pc:docMk/>
          <pc:sldMk cId="4182148033" sldId="293"/>
        </pc:sldMkLst>
        <pc:spChg chg="add mod">
          <ac:chgData name="tapas patra" userId="34d2143269fdec94" providerId="LiveId" clId="{06629E39-47D9-4198-A2BB-A072E16EB848}" dt="2025-01-29T04:48:42.227" v="169" actId="20577"/>
          <ac:spMkLst>
            <pc:docMk/>
            <pc:sldMk cId="4182148033" sldId="293"/>
            <ac:spMk id="14" creationId="{AB0EE50F-D287-A79F-7F02-F8BDAAD7044F}"/>
          </ac:spMkLst>
        </pc:spChg>
        <pc:spChg chg="mod">
          <ac:chgData name="tapas patra" userId="34d2143269fdec94" providerId="LiveId" clId="{06629E39-47D9-4198-A2BB-A072E16EB848}" dt="2025-01-29T04:47:45.851" v="165" actId="14100"/>
          <ac:spMkLst>
            <pc:docMk/>
            <pc:sldMk cId="4182148033" sldId="293"/>
            <ac:spMk id="60" creationId="{0031CE36-F77D-3964-C169-771DBA49D28A}"/>
          </ac:spMkLst>
        </pc:spChg>
      </pc:sldChg>
      <pc:sldChg chg="addSp delSp modSp mod">
        <pc:chgData name="tapas patra" userId="34d2143269fdec94" providerId="LiveId" clId="{06629E39-47D9-4198-A2BB-A072E16EB848}" dt="2025-01-29T05:28:15.991" v="270" actId="1076"/>
        <pc:sldMkLst>
          <pc:docMk/>
          <pc:sldMk cId="32955924" sldId="294"/>
        </pc:sldMkLst>
        <pc:spChg chg="mod">
          <ac:chgData name="tapas patra" userId="34d2143269fdec94" providerId="LiveId" clId="{06629E39-47D9-4198-A2BB-A072E16EB848}" dt="2025-01-29T05:28:12.482" v="269" actId="1076"/>
          <ac:spMkLst>
            <pc:docMk/>
            <pc:sldMk cId="32955924" sldId="294"/>
            <ac:spMk id="9" creationId="{70EC949C-C013-01B3-05A0-CA2F7FA307F6}"/>
          </ac:spMkLst>
        </pc:spChg>
        <pc:picChg chg="add mod">
          <ac:chgData name="tapas patra" userId="34d2143269fdec94" providerId="LiveId" clId="{06629E39-47D9-4198-A2BB-A072E16EB848}" dt="2025-01-29T05:28:15.991" v="270" actId="1076"/>
          <ac:picMkLst>
            <pc:docMk/>
            <pc:sldMk cId="32955924" sldId="294"/>
            <ac:picMk id="6" creationId="{ED8379BB-45AF-06B7-C6BB-65C99D481BE8}"/>
          </ac:picMkLst>
        </pc:picChg>
        <pc:picChg chg="del">
          <ac:chgData name="tapas patra" userId="34d2143269fdec94" providerId="LiveId" clId="{06629E39-47D9-4198-A2BB-A072E16EB848}" dt="2025-01-29T05:26:35.403" v="244" actId="478"/>
          <ac:picMkLst>
            <pc:docMk/>
            <pc:sldMk cId="32955924" sldId="294"/>
            <ac:picMk id="7" creationId="{E7F8C2EF-E345-E7FA-84CB-11BE23E949E4}"/>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27E3961-5613-64C6-63C3-6085D0CDAE5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506D1F08-FF42-95F6-3130-AE63E560487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CD26A2A-0A96-0647-84E5-C82F2EFD9474}" type="datetimeFigureOut">
              <a:rPr lang="en-US" smtClean="0"/>
              <a:t>1/29/2025</a:t>
            </a:fld>
            <a:endParaRPr lang="en-US" dirty="0"/>
          </a:p>
        </p:txBody>
      </p:sp>
      <p:sp>
        <p:nvSpPr>
          <p:cNvPr id="4" name="Footer Placeholder 3">
            <a:extLst>
              <a:ext uri="{FF2B5EF4-FFF2-40B4-BE49-F238E27FC236}">
                <a16:creationId xmlns:a16="http://schemas.microsoft.com/office/drawing/2014/main" id="{4CD5B35B-A046-EC3C-A80E-3D9D12C1498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7202DDE3-703C-8B4C-9506-EC0A39AACDD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B8DC1D1-B6C2-C644-8BF1-C34DBFFE1C78}" type="slidenum">
              <a:rPr lang="en-US" smtClean="0"/>
              <a:t>‹#›</a:t>
            </a:fld>
            <a:endParaRPr lang="en-US" dirty="0"/>
          </a:p>
        </p:txBody>
      </p:sp>
    </p:spTree>
    <p:extLst>
      <p:ext uri="{BB962C8B-B14F-4D97-AF65-F5344CB8AC3E}">
        <p14:creationId xmlns:p14="http://schemas.microsoft.com/office/powerpoint/2010/main" val="9334793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a:extLst>
              <a:ext uri="{FF2B5EF4-FFF2-40B4-BE49-F238E27FC236}">
                <a16:creationId xmlns:a16="http://schemas.microsoft.com/office/drawing/2014/main" id="{A894A48D-3417-BE20-3062-A3660969046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9" name="Slide Image Placeholder 8">
            <a:extLst>
              <a:ext uri="{FF2B5EF4-FFF2-40B4-BE49-F238E27FC236}">
                <a16:creationId xmlns:a16="http://schemas.microsoft.com/office/drawing/2014/main" id="{AC9ED954-709D-51DC-3EA0-0E06FE1D72A5}"/>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a:extLst>
              <a:ext uri="{FF2B5EF4-FFF2-40B4-BE49-F238E27FC236}">
                <a16:creationId xmlns:a16="http://schemas.microsoft.com/office/drawing/2014/main" id="{1F57F2FB-2942-7663-E6DB-E3A976549D53}"/>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11" name="Date Placeholder 10">
            <a:extLst>
              <a:ext uri="{FF2B5EF4-FFF2-40B4-BE49-F238E27FC236}">
                <a16:creationId xmlns:a16="http://schemas.microsoft.com/office/drawing/2014/main" id="{ED31FE42-8AA6-DC9C-5EE7-8737143C1DDB}"/>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458D246-FB21-4ACB-9068-6447CC7872F8}" type="datetimeFigureOut">
              <a:rPr lang="en-US" smtClean="0"/>
              <a:t>1/29/2025</a:t>
            </a:fld>
            <a:endParaRPr lang="en-US" dirty="0"/>
          </a:p>
        </p:txBody>
      </p:sp>
      <p:sp>
        <p:nvSpPr>
          <p:cNvPr id="12" name="Notes Placeholder 11">
            <a:extLst>
              <a:ext uri="{FF2B5EF4-FFF2-40B4-BE49-F238E27FC236}">
                <a16:creationId xmlns:a16="http://schemas.microsoft.com/office/drawing/2014/main" id="{5F659C92-43C4-05C5-9170-5CF256AF9975}"/>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a:extLst>
              <a:ext uri="{FF2B5EF4-FFF2-40B4-BE49-F238E27FC236}">
                <a16:creationId xmlns:a16="http://schemas.microsoft.com/office/drawing/2014/main" id="{74923A81-0599-8ECF-BDF0-A4898D46829C}"/>
              </a:ext>
            </a:extLst>
          </p:cNvPr>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DBF3159-94EB-4F6B-8273-09F1A6B019E6}" type="slidenum">
              <a:rPr lang="en-US" smtClean="0"/>
              <a:t>‹#›</a:t>
            </a:fld>
            <a:endParaRPr lang="en-US" dirty="0"/>
          </a:p>
        </p:txBody>
      </p:sp>
    </p:spTree>
    <p:extLst>
      <p:ext uri="{BB962C8B-B14F-4D97-AF65-F5344CB8AC3E}">
        <p14:creationId xmlns:p14="http://schemas.microsoft.com/office/powerpoint/2010/main" val="4226651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a:t>
            </a:fld>
            <a:endParaRPr lang="en-US" altLang="zh-CN" noProof="0" dirty="0"/>
          </a:p>
        </p:txBody>
      </p:sp>
    </p:spTree>
    <p:extLst>
      <p:ext uri="{BB962C8B-B14F-4D97-AF65-F5344CB8AC3E}">
        <p14:creationId xmlns:p14="http://schemas.microsoft.com/office/powerpoint/2010/main" val="37128833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10</a:t>
            </a:fld>
            <a:endParaRPr lang="en-US" altLang="zh-CN" noProof="0" dirty="0"/>
          </a:p>
        </p:txBody>
      </p:sp>
    </p:spTree>
    <p:extLst>
      <p:ext uri="{BB962C8B-B14F-4D97-AF65-F5344CB8AC3E}">
        <p14:creationId xmlns:p14="http://schemas.microsoft.com/office/powerpoint/2010/main" val="8206457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11</a:t>
            </a:fld>
            <a:endParaRPr lang="en-US" altLang="zh-CN" noProof="0" dirty="0"/>
          </a:p>
        </p:txBody>
      </p:sp>
    </p:spTree>
    <p:extLst>
      <p:ext uri="{BB962C8B-B14F-4D97-AF65-F5344CB8AC3E}">
        <p14:creationId xmlns:p14="http://schemas.microsoft.com/office/powerpoint/2010/main" val="34844979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12</a:t>
            </a:fld>
            <a:endParaRPr lang="en-US" altLang="zh-CN" noProof="0" dirty="0"/>
          </a:p>
        </p:txBody>
      </p:sp>
    </p:spTree>
    <p:extLst>
      <p:ext uri="{BB962C8B-B14F-4D97-AF65-F5344CB8AC3E}">
        <p14:creationId xmlns:p14="http://schemas.microsoft.com/office/powerpoint/2010/main" val="42457856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13</a:t>
            </a:fld>
            <a:endParaRPr lang="en-US" altLang="zh-CN" noProof="0" dirty="0"/>
          </a:p>
        </p:txBody>
      </p:sp>
    </p:spTree>
    <p:extLst>
      <p:ext uri="{BB962C8B-B14F-4D97-AF65-F5344CB8AC3E}">
        <p14:creationId xmlns:p14="http://schemas.microsoft.com/office/powerpoint/2010/main" val="18890564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14</a:t>
            </a:fld>
            <a:endParaRPr lang="en-US" altLang="zh-CN" noProof="0" dirty="0"/>
          </a:p>
        </p:txBody>
      </p:sp>
    </p:spTree>
    <p:extLst>
      <p:ext uri="{BB962C8B-B14F-4D97-AF65-F5344CB8AC3E}">
        <p14:creationId xmlns:p14="http://schemas.microsoft.com/office/powerpoint/2010/main" val="30776703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2</a:t>
            </a:fld>
            <a:endParaRPr lang="en-US" altLang="zh-CN" noProof="0" dirty="0"/>
          </a:p>
        </p:txBody>
      </p:sp>
    </p:spTree>
    <p:extLst>
      <p:ext uri="{BB962C8B-B14F-4D97-AF65-F5344CB8AC3E}">
        <p14:creationId xmlns:p14="http://schemas.microsoft.com/office/powerpoint/2010/main" val="9143740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3</a:t>
            </a:fld>
            <a:endParaRPr lang="en-US" altLang="zh-CN" noProof="0" dirty="0"/>
          </a:p>
        </p:txBody>
      </p:sp>
    </p:spTree>
    <p:extLst>
      <p:ext uri="{BB962C8B-B14F-4D97-AF65-F5344CB8AC3E}">
        <p14:creationId xmlns:p14="http://schemas.microsoft.com/office/powerpoint/2010/main" val="32358183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4</a:t>
            </a:fld>
            <a:endParaRPr lang="en-US" altLang="zh-CN" noProof="0" dirty="0"/>
          </a:p>
        </p:txBody>
      </p:sp>
    </p:spTree>
    <p:extLst>
      <p:ext uri="{BB962C8B-B14F-4D97-AF65-F5344CB8AC3E}">
        <p14:creationId xmlns:p14="http://schemas.microsoft.com/office/powerpoint/2010/main" val="9613866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5</a:t>
            </a:fld>
            <a:endParaRPr lang="en-US" altLang="zh-CN" noProof="0" dirty="0"/>
          </a:p>
        </p:txBody>
      </p:sp>
    </p:spTree>
    <p:extLst>
      <p:ext uri="{BB962C8B-B14F-4D97-AF65-F5344CB8AC3E}">
        <p14:creationId xmlns:p14="http://schemas.microsoft.com/office/powerpoint/2010/main" val="4640078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smtClean="0"/>
              <a:t>6</a:t>
            </a:fld>
            <a:endParaRPr lang="en-US" altLang="zh-CN" dirty="0"/>
          </a:p>
        </p:txBody>
      </p:sp>
    </p:spTree>
    <p:extLst>
      <p:ext uri="{BB962C8B-B14F-4D97-AF65-F5344CB8AC3E}">
        <p14:creationId xmlns:p14="http://schemas.microsoft.com/office/powerpoint/2010/main" val="28809061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7</a:t>
            </a:fld>
            <a:endParaRPr lang="en-US" altLang="zh-CN" noProof="0" dirty="0"/>
          </a:p>
        </p:txBody>
      </p:sp>
    </p:spTree>
    <p:extLst>
      <p:ext uri="{BB962C8B-B14F-4D97-AF65-F5344CB8AC3E}">
        <p14:creationId xmlns:p14="http://schemas.microsoft.com/office/powerpoint/2010/main" val="7993361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smtClean="0"/>
              <a:t>8</a:t>
            </a:fld>
            <a:endParaRPr lang="en-US" altLang="zh-CN" dirty="0"/>
          </a:p>
        </p:txBody>
      </p:sp>
    </p:spTree>
    <p:extLst>
      <p:ext uri="{BB962C8B-B14F-4D97-AF65-F5344CB8AC3E}">
        <p14:creationId xmlns:p14="http://schemas.microsoft.com/office/powerpoint/2010/main" val="10774650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9</a:t>
            </a:fld>
            <a:endParaRPr lang="en-US" altLang="zh-CN" noProof="0" dirty="0"/>
          </a:p>
        </p:txBody>
      </p:sp>
    </p:spTree>
    <p:extLst>
      <p:ext uri="{BB962C8B-B14F-4D97-AF65-F5344CB8AC3E}">
        <p14:creationId xmlns:p14="http://schemas.microsoft.com/office/powerpoint/2010/main" val="11052496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Image">
    <p:bg>
      <p:bgPr>
        <a:solidFill>
          <a:schemeClr val="accent3">
            <a:alpha val="20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C2501B-DEA6-190E-3633-E32F635B7CE1}"/>
              </a:ext>
            </a:extLst>
          </p:cNvPr>
          <p:cNvSpPr>
            <a:spLocks noGrp="1"/>
          </p:cNvSpPr>
          <p:nvPr>
            <p:ph type="title"/>
          </p:nvPr>
        </p:nvSpPr>
        <p:spPr>
          <a:xfrm>
            <a:off x="1484764" y="1986926"/>
            <a:ext cx="5257793" cy="2057441"/>
          </a:xfrm>
        </p:spPr>
        <p:txBody>
          <a:bodyPr>
            <a:noAutofit/>
          </a:bodyPr>
          <a:lstStyle/>
          <a:p>
            <a:r>
              <a:rPr lang="en-US" noProof="0"/>
              <a:t>Click to edit Master title style</a:t>
            </a:r>
            <a:endParaRPr lang="en-US" noProof="0" dirty="0"/>
          </a:p>
        </p:txBody>
      </p:sp>
      <p:cxnSp>
        <p:nvCxnSpPr>
          <p:cNvPr id="24" name="Straight Connector 2">
            <a:extLst>
              <a:ext uri="{FF2B5EF4-FFF2-40B4-BE49-F238E27FC236}">
                <a16:creationId xmlns:a16="http://schemas.microsoft.com/office/drawing/2014/main" id="{F1FCCFDB-D985-4322-AC87-F69214893708}"/>
              </a:ext>
            </a:extLst>
          </p:cNvPr>
          <p:cNvCxnSpPr/>
          <p:nvPr userDrawn="1"/>
        </p:nvCxnSpPr>
        <p:spPr>
          <a:xfrm>
            <a:off x="1509005" y="4172084"/>
            <a:ext cx="0" cy="760288"/>
          </a:xfrm>
          <a:prstGeom prst="line">
            <a:avLst/>
          </a:prstGeom>
          <a:noFill/>
          <a:ln w="19050" cap="flat" cmpd="sng" algn="ctr">
            <a:solidFill>
              <a:srgbClr val="D84400"/>
            </a:solidFill>
            <a:prstDash val="solid"/>
            <a:miter lim="800000"/>
          </a:ln>
          <a:effectLst/>
        </p:spPr>
      </p:cxnSp>
      <p:sp>
        <p:nvSpPr>
          <p:cNvPr id="27" name="Content placeholder 47" descr="Click icon to add picture">
            <a:extLst>
              <a:ext uri="{FF2B5EF4-FFF2-40B4-BE49-F238E27FC236}">
                <a16:creationId xmlns:a16="http://schemas.microsoft.com/office/drawing/2014/main" id="{EA8265B5-83C5-4AE9-88AB-3F2443B57F00}"/>
              </a:ext>
            </a:extLst>
          </p:cNvPr>
          <p:cNvSpPr>
            <a:spLocks noGrp="1"/>
          </p:cNvSpPr>
          <p:nvPr>
            <p:ph type="body" sz="quarter" idx="28" hasCustomPrompt="1"/>
          </p:nvPr>
        </p:nvSpPr>
        <p:spPr>
          <a:xfrm>
            <a:off x="1601366" y="4172084"/>
            <a:ext cx="1570612" cy="760288"/>
          </a:xfrm>
          <a:prstGeom prst="rect">
            <a:avLst/>
          </a:prstGeom>
        </p:spPr>
        <p:txBody>
          <a:bodyPr>
            <a:noAutofit/>
          </a:bodyPr>
          <a:lstStyle>
            <a:lvl1pPr marL="0" indent="0">
              <a:lnSpc>
                <a:spcPct val="100000"/>
              </a:lnSpc>
              <a:buNone/>
              <a:defRPr sz="1800" b="0">
                <a:solidFill>
                  <a:schemeClr val="accent6"/>
                </a:solidFill>
              </a:defRPr>
            </a:lvl1pPr>
            <a:lvl2pPr>
              <a:defRPr sz="1000"/>
            </a:lvl2pPr>
            <a:lvl3pPr>
              <a:defRPr sz="900"/>
            </a:lvl3pPr>
            <a:lvl4pPr>
              <a:defRPr sz="800"/>
            </a:lvl4pPr>
            <a:lvl5pPr>
              <a:defRPr sz="800"/>
            </a:lvl5pPr>
          </a:lstStyle>
          <a:p>
            <a:pPr lvl="0"/>
            <a:r>
              <a:rPr lang="en-US" altLang="zh-CN" noProof="0"/>
              <a:t>Click to edit Master title style </a:t>
            </a:r>
          </a:p>
        </p:txBody>
      </p:sp>
      <p:sp>
        <p:nvSpPr>
          <p:cNvPr id="47" name="Content placeholder 47">
            <a:extLst>
              <a:ext uri="{FF2B5EF4-FFF2-40B4-BE49-F238E27FC236}">
                <a16:creationId xmlns:a16="http://schemas.microsoft.com/office/drawing/2014/main" id="{0FFAAB58-ABE4-41AC-B94E-432936CE0301}"/>
              </a:ext>
            </a:extLst>
          </p:cNvPr>
          <p:cNvSpPr>
            <a:spLocks noGrp="1"/>
          </p:cNvSpPr>
          <p:nvPr>
            <p:ph type="pic" sz="quarter" idx="47" hasCustomPrompt="1"/>
          </p:nvPr>
        </p:nvSpPr>
        <p:spPr>
          <a:xfrm>
            <a:off x="6742557" y="821836"/>
            <a:ext cx="4405503" cy="5066346"/>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a:solidFill>
                  <a:schemeClr val="accent6"/>
                </a:solidFill>
              </a:defRPr>
            </a:lvl1pPr>
          </a:lstStyle>
          <a:p>
            <a:r>
              <a:rPr lang="en-US" altLang="zh-CN" noProof="0" dirty="0"/>
              <a:t>Click icon to add picture≈≈</a:t>
            </a:r>
          </a:p>
        </p:txBody>
      </p:sp>
      <p:sp>
        <p:nvSpPr>
          <p:cNvPr id="9" name="Freeform: Shape 11">
            <a:extLst>
              <a:ext uri="{FF2B5EF4-FFF2-40B4-BE49-F238E27FC236}">
                <a16:creationId xmlns:a16="http://schemas.microsoft.com/office/drawing/2014/main" id="{9ECA281C-F2CB-AE9D-DCD6-F94D3FEE2E67}"/>
              </a:ext>
            </a:extLst>
          </p:cNvPr>
          <p:cNvSpPr/>
          <p:nvPr userDrawn="1"/>
        </p:nvSpPr>
        <p:spPr>
          <a:xfrm>
            <a:off x="7441324" y="5568778"/>
            <a:ext cx="829927" cy="949454"/>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3"/>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Tree>
    <p:extLst>
      <p:ext uri="{BB962C8B-B14F-4D97-AF65-F5344CB8AC3E}">
        <p14:creationId xmlns:p14="http://schemas.microsoft.com/office/powerpoint/2010/main" val="3496649517"/>
      </p:ext>
    </p:extLst>
  </p:cSld>
  <p:clrMapOvr>
    <a:masterClrMapping/>
  </p:clrMapOvr>
  <p:extLst>
    <p:ext uri="{DCECCB84-F9BA-43D5-87BE-67443E8EF086}">
      <p15:sldGuideLst xmlns:p15="http://schemas.microsoft.com/office/powerpoint/2012/main">
        <p15:guide id="1" pos="528">
          <p15:clr>
            <a:srgbClr val="FBAE40"/>
          </p15:clr>
        </p15:guide>
        <p15:guide id="2" orient="horz" pos="52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 Column with Icons">
    <p:spTree>
      <p:nvGrpSpPr>
        <p:cNvPr id="1" name=""/>
        <p:cNvGrpSpPr/>
        <p:nvPr/>
      </p:nvGrpSpPr>
      <p:grpSpPr>
        <a:xfrm>
          <a:off x="0" y="0"/>
          <a:ext cx="0" cy="0"/>
          <a:chOff x="0" y="0"/>
          <a:chExt cx="0" cy="0"/>
        </a:xfrm>
      </p:grpSpPr>
      <p:sp>
        <p:nvSpPr>
          <p:cNvPr id="4" name="Freeform: Shape 6">
            <a:extLst>
              <a:ext uri="{FF2B5EF4-FFF2-40B4-BE49-F238E27FC236}">
                <a16:creationId xmlns:a16="http://schemas.microsoft.com/office/drawing/2014/main" id="{A533F602-EEC9-45F6-8223-8C8F4914919D}"/>
              </a:ext>
            </a:extLst>
          </p:cNvPr>
          <p:cNvSpPr/>
          <p:nvPr userDrawn="1"/>
        </p:nvSpPr>
        <p:spPr>
          <a:xfrm>
            <a:off x="2121636" y="2070606"/>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5" name="Freeform: Shape 7">
            <a:extLst>
              <a:ext uri="{FF2B5EF4-FFF2-40B4-BE49-F238E27FC236}">
                <a16:creationId xmlns:a16="http://schemas.microsoft.com/office/drawing/2014/main" id="{08F73F8C-5CF8-4470-AE2B-8E6D7952FF3E}"/>
              </a:ext>
            </a:extLst>
          </p:cNvPr>
          <p:cNvSpPr/>
          <p:nvPr userDrawn="1"/>
        </p:nvSpPr>
        <p:spPr>
          <a:xfrm>
            <a:off x="4174867" y="207344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6" name="Freeform: Shape 8">
            <a:extLst>
              <a:ext uri="{FF2B5EF4-FFF2-40B4-BE49-F238E27FC236}">
                <a16:creationId xmlns:a16="http://schemas.microsoft.com/office/drawing/2014/main" id="{1299AD72-44AB-4D37-ABBB-9E295508DDB5}"/>
              </a:ext>
            </a:extLst>
          </p:cNvPr>
          <p:cNvSpPr/>
          <p:nvPr userDrawn="1"/>
        </p:nvSpPr>
        <p:spPr>
          <a:xfrm>
            <a:off x="6308379" y="206452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7" name="Freeform: Shape 9">
            <a:extLst>
              <a:ext uri="{FF2B5EF4-FFF2-40B4-BE49-F238E27FC236}">
                <a16:creationId xmlns:a16="http://schemas.microsoft.com/office/drawing/2014/main" id="{834981F1-A16D-4CA2-8001-0D2A65539268}"/>
              </a:ext>
            </a:extLst>
          </p:cNvPr>
          <p:cNvSpPr/>
          <p:nvPr userDrawn="1"/>
        </p:nvSpPr>
        <p:spPr>
          <a:xfrm>
            <a:off x="8407152" y="206898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31" name="Content placeholder 47" descr="Click icon to add picture">
            <a:extLst>
              <a:ext uri="{FF2B5EF4-FFF2-40B4-BE49-F238E27FC236}">
                <a16:creationId xmlns:a16="http://schemas.microsoft.com/office/drawing/2014/main" id="{7AA46292-B7E4-4DB5-85D0-C4F19D66F86C}"/>
              </a:ext>
            </a:extLst>
          </p:cNvPr>
          <p:cNvSpPr>
            <a:spLocks noGrp="1"/>
          </p:cNvSpPr>
          <p:nvPr>
            <p:ph type="body" sz="quarter" idx="27" hasCustomPrompt="1"/>
          </p:nvPr>
        </p:nvSpPr>
        <p:spPr>
          <a:xfrm>
            <a:off x="821770"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2" name="Content placeholder 47">
            <a:extLst>
              <a:ext uri="{FF2B5EF4-FFF2-40B4-BE49-F238E27FC236}">
                <a16:creationId xmlns:a16="http://schemas.microsoft.com/office/drawing/2014/main" id="{382E7D57-1A1A-432F-AEA9-9730DEE1572B}"/>
              </a:ext>
            </a:extLst>
          </p:cNvPr>
          <p:cNvSpPr>
            <a:spLocks noGrp="1"/>
          </p:cNvSpPr>
          <p:nvPr>
            <p:ph type="body" sz="quarter" idx="28" hasCustomPrompt="1"/>
          </p:nvPr>
        </p:nvSpPr>
        <p:spPr>
          <a:xfrm>
            <a:off x="912627"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3" name="Content placeholder 47" descr="Click icon to add picture">
            <a:extLst>
              <a:ext uri="{FF2B5EF4-FFF2-40B4-BE49-F238E27FC236}">
                <a16:creationId xmlns:a16="http://schemas.microsoft.com/office/drawing/2014/main" id="{E51F0384-440E-45B9-91E7-78CA13DE0B98}"/>
              </a:ext>
            </a:extLst>
          </p:cNvPr>
          <p:cNvSpPr>
            <a:spLocks noGrp="1"/>
          </p:cNvSpPr>
          <p:nvPr>
            <p:ph type="body" sz="quarter" idx="49" hasCustomPrompt="1"/>
          </p:nvPr>
        </p:nvSpPr>
        <p:spPr>
          <a:xfrm>
            <a:off x="2888314"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4" name="Content placeholder 47">
            <a:extLst>
              <a:ext uri="{FF2B5EF4-FFF2-40B4-BE49-F238E27FC236}">
                <a16:creationId xmlns:a16="http://schemas.microsoft.com/office/drawing/2014/main" id="{35EAE525-3692-40E8-894E-B19171FF64F6}"/>
              </a:ext>
            </a:extLst>
          </p:cNvPr>
          <p:cNvSpPr>
            <a:spLocks noGrp="1"/>
          </p:cNvSpPr>
          <p:nvPr>
            <p:ph type="body" sz="quarter" idx="50" hasCustomPrompt="1"/>
          </p:nvPr>
        </p:nvSpPr>
        <p:spPr>
          <a:xfrm>
            <a:off x="2979171"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5" name="Content placeholder 47" descr="Click icon to add picture">
            <a:extLst>
              <a:ext uri="{FF2B5EF4-FFF2-40B4-BE49-F238E27FC236}">
                <a16:creationId xmlns:a16="http://schemas.microsoft.com/office/drawing/2014/main" id="{847DC539-F391-4470-96EB-486AB02DADBB}"/>
              </a:ext>
            </a:extLst>
          </p:cNvPr>
          <p:cNvSpPr>
            <a:spLocks noGrp="1"/>
          </p:cNvSpPr>
          <p:nvPr>
            <p:ph type="body" sz="quarter" idx="51" hasCustomPrompt="1"/>
          </p:nvPr>
        </p:nvSpPr>
        <p:spPr>
          <a:xfrm>
            <a:off x="5073898"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6" name="Content placeholder 47">
            <a:extLst>
              <a:ext uri="{FF2B5EF4-FFF2-40B4-BE49-F238E27FC236}">
                <a16:creationId xmlns:a16="http://schemas.microsoft.com/office/drawing/2014/main" id="{50988645-D146-4AFE-B87D-279279577176}"/>
              </a:ext>
            </a:extLst>
          </p:cNvPr>
          <p:cNvSpPr>
            <a:spLocks noGrp="1"/>
          </p:cNvSpPr>
          <p:nvPr>
            <p:ph type="body" sz="quarter" idx="52" hasCustomPrompt="1"/>
          </p:nvPr>
        </p:nvSpPr>
        <p:spPr>
          <a:xfrm>
            <a:off x="5164755"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7" name="Content placeholder 47" descr="Click icon to add picture">
            <a:extLst>
              <a:ext uri="{FF2B5EF4-FFF2-40B4-BE49-F238E27FC236}">
                <a16:creationId xmlns:a16="http://schemas.microsoft.com/office/drawing/2014/main" id="{6712E8AC-14E0-42CC-8037-7C1D0E044B61}"/>
              </a:ext>
            </a:extLst>
          </p:cNvPr>
          <p:cNvSpPr>
            <a:spLocks noGrp="1"/>
          </p:cNvSpPr>
          <p:nvPr>
            <p:ph type="body" sz="quarter" idx="53" hasCustomPrompt="1"/>
          </p:nvPr>
        </p:nvSpPr>
        <p:spPr>
          <a:xfrm>
            <a:off x="7259482"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8" name="Content placeholder 47">
            <a:extLst>
              <a:ext uri="{FF2B5EF4-FFF2-40B4-BE49-F238E27FC236}">
                <a16:creationId xmlns:a16="http://schemas.microsoft.com/office/drawing/2014/main" id="{C68DF822-6F14-4839-BD33-6874C8136EE0}"/>
              </a:ext>
            </a:extLst>
          </p:cNvPr>
          <p:cNvSpPr>
            <a:spLocks noGrp="1"/>
          </p:cNvSpPr>
          <p:nvPr>
            <p:ph type="body" sz="quarter" idx="54" hasCustomPrompt="1"/>
          </p:nvPr>
        </p:nvSpPr>
        <p:spPr>
          <a:xfrm>
            <a:off x="7350339"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9" name="Content placeholder 47" descr="Click icon to add picture">
            <a:extLst>
              <a:ext uri="{FF2B5EF4-FFF2-40B4-BE49-F238E27FC236}">
                <a16:creationId xmlns:a16="http://schemas.microsoft.com/office/drawing/2014/main" id="{2D1F75C7-DA21-4400-B066-F38190B4F520}"/>
              </a:ext>
            </a:extLst>
          </p:cNvPr>
          <p:cNvSpPr>
            <a:spLocks noGrp="1"/>
          </p:cNvSpPr>
          <p:nvPr>
            <p:ph type="body" sz="quarter" idx="55" hasCustomPrompt="1"/>
          </p:nvPr>
        </p:nvSpPr>
        <p:spPr>
          <a:xfrm>
            <a:off x="9445066"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0" name="Content placeholder 47">
            <a:extLst>
              <a:ext uri="{FF2B5EF4-FFF2-40B4-BE49-F238E27FC236}">
                <a16:creationId xmlns:a16="http://schemas.microsoft.com/office/drawing/2014/main" id="{F7CF6BF0-A40D-4F18-B9DF-D9C4106065D2}"/>
              </a:ext>
            </a:extLst>
          </p:cNvPr>
          <p:cNvSpPr>
            <a:spLocks noGrp="1"/>
          </p:cNvSpPr>
          <p:nvPr>
            <p:ph type="body" sz="quarter" idx="56" hasCustomPrompt="1"/>
          </p:nvPr>
        </p:nvSpPr>
        <p:spPr>
          <a:xfrm>
            <a:off x="9535923"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41" name="Content placeholder 47">
            <a:extLst>
              <a:ext uri="{FF2B5EF4-FFF2-40B4-BE49-F238E27FC236}">
                <a16:creationId xmlns:a16="http://schemas.microsoft.com/office/drawing/2014/main" id="{95C6B2A2-937E-4C7D-92E3-8A105DD43A98}"/>
              </a:ext>
            </a:extLst>
          </p:cNvPr>
          <p:cNvSpPr>
            <a:spLocks noGrp="1"/>
          </p:cNvSpPr>
          <p:nvPr>
            <p:ph type="pic" sz="quarter" idx="57"/>
          </p:nvPr>
        </p:nvSpPr>
        <p:spPr>
          <a:xfrm>
            <a:off x="983282"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dirty="0"/>
              <a:t>Click icon to add picture</a:t>
            </a:r>
            <a:endParaRPr lang="zh-CN" altLang="en-US"/>
          </a:p>
        </p:txBody>
      </p:sp>
      <p:sp>
        <p:nvSpPr>
          <p:cNvPr id="42" name="Content placeholder 47">
            <a:extLst>
              <a:ext uri="{FF2B5EF4-FFF2-40B4-BE49-F238E27FC236}">
                <a16:creationId xmlns:a16="http://schemas.microsoft.com/office/drawing/2014/main" id="{A9ECEF10-95EB-4F03-B3B1-8FC0E421618E}"/>
              </a:ext>
            </a:extLst>
          </p:cNvPr>
          <p:cNvSpPr>
            <a:spLocks noGrp="1"/>
          </p:cNvSpPr>
          <p:nvPr>
            <p:ph type="pic" sz="quarter" idx="58"/>
          </p:nvPr>
        </p:nvSpPr>
        <p:spPr>
          <a:xfrm>
            <a:off x="3109346"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dirty="0"/>
              <a:t>Click icon to add picture</a:t>
            </a:r>
            <a:endParaRPr lang="zh-CN" altLang="en-US"/>
          </a:p>
        </p:txBody>
      </p:sp>
      <p:sp>
        <p:nvSpPr>
          <p:cNvPr id="43" name="Content placeholder 47">
            <a:extLst>
              <a:ext uri="{FF2B5EF4-FFF2-40B4-BE49-F238E27FC236}">
                <a16:creationId xmlns:a16="http://schemas.microsoft.com/office/drawing/2014/main" id="{12D92FE1-9874-49B8-8FDC-F903A4843015}"/>
              </a:ext>
            </a:extLst>
          </p:cNvPr>
          <p:cNvSpPr>
            <a:spLocks noGrp="1"/>
          </p:cNvSpPr>
          <p:nvPr>
            <p:ph type="pic" sz="quarter" idx="59"/>
          </p:nvPr>
        </p:nvSpPr>
        <p:spPr>
          <a:xfrm>
            <a:off x="5235410"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dirty="0"/>
              <a:t>Click icon to add picture</a:t>
            </a:r>
            <a:endParaRPr lang="zh-CN" altLang="en-US"/>
          </a:p>
        </p:txBody>
      </p:sp>
      <p:sp>
        <p:nvSpPr>
          <p:cNvPr id="44" name="Content placeholder 47">
            <a:extLst>
              <a:ext uri="{FF2B5EF4-FFF2-40B4-BE49-F238E27FC236}">
                <a16:creationId xmlns:a16="http://schemas.microsoft.com/office/drawing/2014/main" id="{12070F52-AB91-476E-9FE0-5403568A11DD}"/>
              </a:ext>
            </a:extLst>
          </p:cNvPr>
          <p:cNvSpPr>
            <a:spLocks noGrp="1"/>
          </p:cNvSpPr>
          <p:nvPr>
            <p:ph type="pic" sz="quarter" idx="60"/>
          </p:nvPr>
        </p:nvSpPr>
        <p:spPr>
          <a:xfrm>
            <a:off x="7361474"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dirty="0"/>
              <a:t>Click icon to add picture</a:t>
            </a:r>
            <a:endParaRPr lang="zh-CN" altLang="en-US"/>
          </a:p>
        </p:txBody>
      </p:sp>
      <p:sp>
        <p:nvSpPr>
          <p:cNvPr id="45" name="Content placeholder 47">
            <a:extLst>
              <a:ext uri="{FF2B5EF4-FFF2-40B4-BE49-F238E27FC236}">
                <a16:creationId xmlns:a16="http://schemas.microsoft.com/office/drawing/2014/main" id="{13AE459B-26D7-43FC-BE0B-EF7B119D7D40}"/>
              </a:ext>
            </a:extLst>
          </p:cNvPr>
          <p:cNvSpPr>
            <a:spLocks noGrp="1"/>
          </p:cNvSpPr>
          <p:nvPr>
            <p:ph type="pic" sz="quarter" idx="61"/>
          </p:nvPr>
        </p:nvSpPr>
        <p:spPr>
          <a:xfrm>
            <a:off x="9487536"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dirty="0"/>
              <a:t>Click icon to add picture</a:t>
            </a:r>
            <a:endParaRPr lang="zh-CN" altLang="en-US"/>
          </a:p>
        </p:txBody>
      </p:sp>
      <p:sp>
        <p:nvSpPr>
          <p:cNvPr id="25" name="Title Placeholder 4">
            <a:extLst>
              <a:ext uri="{FF2B5EF4-FFF2-40B4-BE49-F238E27FC236}">
                <a16:creationId xmlns:a16="http://schemas.microsoft.com/office/drawing/2014/main" id="{C8ECEE37-7B17-4FD7-2612-FBD357E1041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solidFill>
                  <a:schemeClr val="accent6"/>
                </a:solidFill>
              </a:defRPr>
            </a:lvl1p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F7F2CD23-FF0B-8184-9F40-957043412F1C}"/>
              </a:ext>
            </a:extLst>
          </p:cNvPr>
          <p:cNvSpPr>
            <a:spLocks noGrp="1"/>
          </p:cNvSpPr>
          <p:nvPr>
            <p:ph type="ftr" sz="quarter" idx="62"/>
          </p:nvPr>
        </p:nvSpPr>
        <p:spPr/>
        <p:txBody>
          <a:bodyPr>
            <a:noAutofit/>
          </a:bodyPr>
          <a:lstStyle>
            <a:lvl1pPr>
              <a:defRPr>
                <a:solidFill>
                  <a:schemeClr val="accent6"/>
                </a:solidFill>
              </a:defRPr>
            </a:lvl1pPr>
          </a:lstStyle>
          <a:p>
            <a:r>
              <a:rPr lang="en-US" dirty="0"/>
              <a:t>Presentation title</a:t>
            </a:r>
          </a:p>
        </p:txBody>
      </p:sp>
      <p:sp>
        <p:nvSpPr>
          <p:cNvPr id="3" name="Slide Number Placeholder 2">
            <a:extLst>
              <a:ext uri="{FF2B5EF4-FFF2-40B4-BE49-F238E27FC236}">
                <a16:creationId xmlns:a16="http://schemas.microsoft.com/office/drawing/2014/main" id="{7876D293-58F2-B8E9-6576-2676F210D7CF}"/>
              </a:ext>
            </a:extLst>
          </p:cNvPr>
          <p:cNvSpPr>
            <a:spLocks noGrp="1"/>
          </p:cNvSpPr>
          <p:nvPr>
            <p:ph type="sldNum" sz="quarter" idx="63"/>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6933173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32" name="Content placeholder 47">
            <a:extLst>
              <a:ext uri="{FF2B5EF4-FFF2-40B4-BE49-F238E27FC236}">
                <a16:creationId xmlns:a16="http://schemas.microsoft.com/office/drawing/2014/main" id="{67FF6BA4-2B1B-4B51-9FE3-A67E3DCC3184}"/>
              </a:ext>
            </a:extLst>
          </p:cNvPr>
          <p:cNvSpPr>
            <a:spLocks noGrp="1"/>
          </p:cNvSpPr>
          <p:nvPr>
            <p:ph type="body" sz="quarter" idx="32" hasCustomPrompt="1"/>
          </p:nvPr>
        </p:nvSpPr>
        <p:spPr>
          <a:xfrm>
            <a:off x="838200"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0" name="Content placeholder 47">
            <a:extLst>
              <a:ext uri="{FF2B5EF4-FFF2-40B4-BE49-F238E27FC236}">
                <a16:creationId xmlns:a16="http://schemas.microsoft.com/office/drawing/2014/main" id="{88E2377A-ED6B-4D69-A9DC-647CB22A5204}"/>
              </a:ext>
            </a:extLst>
          </p:cNvPr>
          <p:cNvSpPr>
            <a:spLocks noGrp="1"/>
          </p:cNvSpPr>
          <p:nvPr>
            <p:ph type="body" sz="quarter" idx="50" hasCustomPrompt="1"/>
          </p:nvPr>
        </p:nvSpPr>
        <p:spPr>
          <a:xfrm>
            <a:off x="3000303" y="2929823"/>
            <a:ext cx="1867186" cy="2471878"/>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1" name="Content placeholder 47">
            <a:extLst>
              <a:ext uri="{FF2B5EF4-FFF2-40B4-BE49-F238E27FC236}">
                <a16:creationId xmlns:a16="http://schemas.microsoft.com/office/drawing/2014/main" id="{ECC27D7D-FA65-E93F-3C7E-AADBF7E0CC2C}"/>
              </a:ext>
            </a:extLst>
          </p:cNvPr>
          <p:cNvSpPr>
            <a:spLocks noGrp="1"/>
          </p:cNvSpPr>
          <p:nvPr>
            <p:ph type="body" sz="quarter" idx="51" hasCustomPrompt="1"/>
          </p:nvPr>
        </p:nvSpPr>
        <p:spPr>
          <a:xfrm>
            <a:off x="5164216"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3" name="Content placeholder 47">
            <a:extLst>
              <a:ext uri="{FF2B5EF4-FFF2-40B4-BE49-F238E27FC236}">
                <a16:creationId xmlns:a16="http://schemas.microsoft.com/office/drawing/2014/main" id="{DF5280E4-E86B-9E17-04A1-072A8148C3BD}"/>
              </a:ext>
            </a:extLst>
          </p:cNvPr>
          <p:cNvSpPr>
            <a:spLocks noGrp="1"/>
          </p:cNvSpPr>
          <p:nvPr>
            <p:ph type="body" sz="quarter" idx="52" hasCustomPrompt="1"/>
          </p:nvPr>
        </p:nvSpPr>
        <p:spPr>
          <a:xfrm>
            <a:off x="7326319"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7" name="Content placeholder 47">
            <a:extLst>
              <a:ext uri="{FF2B5EF4-FFF2-40B4-BE49-F238E27FC236}">
                <a16:creationId xmlns:a16="http://schemas.microsoft.com/office/drawing/2014/main" id="{42F4F0D3-AF64-7F92-FF1C-F5D1DC62A388}"/>
              </a:ext>
            </a:extLst>
          </p:cNvPr>
          <p:cNvSpPr>
            <a:spLocks noGrp="1"/>
          </p:cNvSpPr>
          <p:nvPr>
            <p:ph type="body" sz="quarter" idx="53" hasCustomPrompt="1"/>
          </p:nvPr>
        </p:nvSpPr>
        <p:spPr>
          <a:xfrm>
            <a:off x="9488424"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7" name="Content placeholder 47">
            <a:extLst>
              <a:ext uri="{FF2B5EF4-FFF2-40B4-BE49-F238E27FC236}">
                <a16:creationId xmlns:a16="http://schemas.microsoft.com/office/drawing/2014/main" id="{43D089D6-48B5-43AB-A887-EEF910BA9161}"/>
              </a:ext>
            </a:extLst>
          </p:cNvPr>
          <p:cNvSpPr>
            <a:spLocks noGrp="1"/>
          </p:cNvSpPr>
          <p:nvPr>
            <p:ph type="body" sz="quarter" idx="27" hasCustomPrompt="1"/>
          </p:nvPr>
        </p:nvSpPr>
        <p:spPr>
          <a:xfrm>
            <a:off x="838200"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4" name="Title Placeholder 4">
            <a:extLst>
              <a:ext uri="{FF2B5EF4-FFF2-40B4-BE49-F238E27FC236}">
                <a16:creationId xmlns:a16="http://schemas.microsoft.com/office/drawing/2014/main" id="{69ABDED2-7EB3-3ABE-90D0-E6C00F806D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solidFill>
                  <a:schemeClr val="accent6"/>
                </a:solidFill>
              </a:defRPr>
            </a:lvl1pPr>
          </a:lstStyle>
          <a:p>
            <a:r>
              <a:rPr lang="en-US"/>
              <a:t>Click to edit Master title style</a:t>
            </a:r>
            <a:endParaRPr lang="en-US" dirty="0"/>
          </a:p>
        </p:txBody>
      </p:sp>
      <p:sp>
        <p:nvSpPr>
          <p:cNvPr id="25" name="Content placeholder 47">
            <a:extLst>
              <a:ext uri="{FF2B5EF4-FFF2-40B4-BE49-F238E27FC236}">
                <a16:creationId xmlns:a16="http://schemas.microsoft.com/office/drawing/2014/main" id="{476A31DC-7395-007C-8BA1-C38E5B289CF5}"/>
              </a:ext>
            </a:extLst>
          </p:cNvPr>
          <p:cNvSpPr>
            <a:spLocks noGrp="1"/>
          </p:cNvSpPr>
          <p:nvPr>
            <p:ph type="body" sz="quarter" idx="46" hasCustomPrompt="1"/>
          </p:nvPr>
        </p:nvSpPr>
        <p:spPr>
          <a:xfrm>
            <a:off x="3000756"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6" name="Content placeholder 47">
            <a:extLst>
              <a:ext uri="{FF2B5EF4-FFF2-40B4-BE49-F238E27FC236}">
                <a16:creationId xmlns:a16="http://schemas.microsoft.com/office/drawing/2014/main" id="{35CE0786-D87B-DD89-C418-C53C1B7E610B}"/>
              </a:ext>
            </a:extLst>
          </p:cNvPr>
          <p:cNvSpPr>
            <a:spLocks noGrp="1"/>
          </p:cNvSpPr>
          <p:nvPr>
            <p:ph type="body" sz="quarter" idx="47" hasCustomPrompt="1"/>
          </p:nvPr>
        </p:nvSpPr>
        <p:spPr>
          <a:xfrm>
            <a:off x="5163312"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8" name="Content placeholder 47">
            <a:extLst>
              <a:ext uri="{FF2B5EF4-FFF2-40B4-BE49-F238E27FC236}">
                <a16:creationId xmlns:a16="http://schemas.microsoft.com/office/drawing/2014/main" id="{7C7F2E6C-1DCD-3C6A-4830-5BF230A3AAB2}"/>
              </a:ext>
            </a:extLst>
          </p:cNvPr>
          <p:cNvSpPr>
            <a:spLocks noGrp="1"/>
          </p:cNvSpPr>
          <p:nvPr>
            <p:ph type="body" sz="quarter" idx="48" hasCustomPrompt="1"/>
          </p:nvPr>
        </p:nvSpPr>
        <p:spPr>
          <a:xfrm>
            <a:off x="7325868"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9" name="Content placeholder 47">
            <a:extLst>
              <a:ext uri="{FF2B5EF4-FFF2-40B4-BE49-F238E27FC236}">
                <a16:creationId xmlns:a16="http://schemas.microsoft.com/office/drawing/2014/main" id="{56A87F6E-D6C5-8903-BC20-313810046034}"/>
              </a:ext>
            </a:extLst>
          </p:cNvPr>
          <p:cNvSpPr>
            <a:spLocks noGrp="1"/>
          </p:cNvSpPr>
          <p:nvPr>
            <p:ph type="body" sz="quarter" idx="49" hasCustomPrompt="1"/>
          </p:nvPr>
        </p:nvSpPr>
        <p:spPr>
          <a:xfrm>
            <a:off x="9488424"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11" name="Footer Placeholder 10">
            <a:extLst>
              <a:ext uri="{FF2B5EF4-FFF2-40B4-BE49-F238E27FC236}">
                <a16:creationId xmlns:a16="http://schemas.microsoft.com/office/drawing/2014/main" id="{7218367E-FDD8-A1F8-8E0F-A365771B85F7}"/>
              </a:ext>
            </a:extLst>
          </p:cNvPr>
          <p:cNvSpPr>
            <a:spLocks noGrp="1"/>
          </p:cNvSpPr>
          <p:nvPr>
            <p:ph type="ftr" sz="quarter" idx="54"/>
          </p:nvPr>
        </p:nvSpPr>
        <p:spPr/>
        <p:txBody>
          <a:bodyPr>
            <a:noAutofit/>
          </a:bodyPr>
          <a:lstStyle/>
          <a:p>
            <a:r>
              <a:rPr lang="en-US" noProof="0" dirty="0"/>
              <a:t>Presentation title</a:t>
            </a:r>
          </a:p>
        </p:txBody>
      </p:sp>
      <p:sp>
        <p:nvSpPr>
          <p:cNvPr id="12" name="Slide Number Placeholder 11">
            <a:extLst>
              <a:ext uri="{FF2B5EF4-FFF2-40B4-BE49-F238E27FC236}">
                <a16:creationId xmlns:a16="http://schemas.microsoft.com/office/drawing/2014/main" id="{77ECE300-0AB8-85A0-D4D3-B948DDA7B00F}"/>
              </a:ext>
            </a:extLst>
          </p:cNvPr>
          <p:cNvSpPr>
            <a:spLocks noGrp="1"/>
          </p:cNvSpPr>
          <p:nvPr>
            <p:ph type="sldNum" sz="quarter" idx="55"/>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26498592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66" name="Freeform: Shape 25">
            <a:extLst>
              <a:ext uri="{FF2B5EF4-FFF2-40B4-BE49-F238E27FC236}">
                <a16:creationId xmlns:a16="http://schemas.microsoft.com/office/drawing/2014/main" id="{D61EE2E4-C5DD-4944-B70C-8F0A3F741A59}"/>
              </a:ext>
            </a:extLst>
          </p:cNvPr>
          <p:cNvSpPr/>
          <p:nvPr userDrawn="1"/>
        </p:nvSpPr>
        <p:spPr>
          <a:xfrm>
            <a:off x="1295508" y="3039919"/>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67" name="Freeform: Shape 26">
            <a:extLst>
              <a:ext uri="{FF2B5EF4-FFF2-40B4-BE49-F238E27FC236}">
                <a16:creationId xmlns:a16="http://schemas.microsoft.com/office/drawing/2014/main" id="{91FA36A8-94E8-4069-B957-F7145D77BD5F}"/>
              </a:ext>
            </a:extLst>
          </p:cNvPr>
          <p:cNvSpPr/>
          <p:nvPr userDrawn="1"/>
        </p:nvSpPr>
        <p:spPr>
          <a:xfrm>
            <a:off x="3670763" y="1677046"/>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68" name="Freeform: Shape 27">
            <a:extLst>
              <a:ext uri="{FF2B5EF4-FFF2-40B4-BE49-F238E27FC236}">
                <a16:creationId xmlns:a16="http://schemas.microsoft.com/office/drawing/2014/main" id="{7D38D67C-B6B8-4EB2-BC07-4A8128F44D16}"/>
              </a:ext>
            </a:extLst>
          </p:cNvPr>
          <p:cNvSpPr/>
          <p:nvPr userDrawn="1"/>
        </p:nvSpPr>
        <p:spPr>
          <a:xfrm>
            <a:off x="4865676" y="3722308"/>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69" name="Freeform: Shape 28">
            <a:extLst>
              <a:ext uri="{FF2B5EF4-FFF2-40B4-BE49-F238E27FC236}">
                <a16:creationId xmlns:a16="http://schemas.microsoft.com/office/drawing/2014/main" id="{6B2E4C8C-D96E-4A66-A3D2-3580DACCF801}"/>
              </a:ext>
            </a:extLst>
          </p:cNvPr>
          <p:cNvSpPr/>
          <p:nvPr userDrawn="1"/>
        </p:nvSpPr>
        <p:spPr>
          <a:xfrm>
            <a:off x="7245668" y="3725411"/>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0" name="Freeform: Shape 29">
            <a:extLst>
              <a:ext uri="{FF2B5EF4-FFF2-40B4-BE49-F238E27FC236}">
                <a16:creationId xmlns:a16="http://schemas.microsoft.com/office/drawing/2014/main" id="{74E0B8B0-45C7-4733-BBDC-B82F9307E431}"/>
              </a:ext>
            </a:extLst>
          </p:cNvPr>
          <p:cNvSpPr/>
          <p:nvPr userDrawn="1"/>
        </p:nvSpPr>
        <p:spPr>
          <a:xfrm>
            <a:off x="8440729" y="1677046"/>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1" name="Freeform: Shape 30">
            <a:extLst>
              <a:ext uri="{FF2B5EF4-FFF2-40B4-BE49-F238E27FC236}">
                <a16:creationId xmlns:a16="http://schemas.microsoft.com/office/drawing/2014/main" id="{F0BBECC2-631C-4C53-A9E8-6C87D48A3B01}"/>
              </a:ext>
            </a:extLst>
          </p:cNvPr>
          <p:cNvSpPr/>
          <p:nvPr userDrawn="1"/>
        </p:nvSpPr>
        <p:spPr>
          <a:xfrm>
            <a:off x="1274779" y="1667026"/>
            <a:ext cx="7152768" cy="2736950"/>
          </a:xfrm>
          <a:custGeom>
            <a:avLst/>
            <a:gdLst>
              <a:gd name="connsiteX0" fmla="*/ 0 w 5958191"/>
              <a:gd name="connsiteY0" fmla="*/ 2052536 h 2733472"/>
              <a:gd name="connsiteX1" fmla="*/ 1186774 w 5958191"/>
              <a:gd name="connsiteY1" fmla="*/ 1361872 h 2733472"/>
              <a:gd name="connsiteX2" fmla="*/ 2368685 w 5958191"/>
              <a:gd name="connsiteY2" fmla="*/ 2057400 h 2733472"/>
              <a:gd name="connsiteX3" fmla="*/ 2378413 w 5958191"/>
              <a:gd name="connsiteY3" fmla="*/ 690664 h 2733472"/>
              <a:gd name="connsiteX4" fmla="*/ 3570051 w 5958191"/>
              <a:gd name="connsiteY4" fmla="*/ 0 h 2733472"/>
              <a:gd name="connsiteX5" fmla="*/ 4761689 w 5958191"/>
              <a:gd name="connsiteY5" fmla="*/ 680936 h 2733472"/>
              <a:gd name="connsiteX6" fmla="*/ 4756825 w 5958191"/>
              <a:gd name="connsiteY6" fmla="*/ 2052536 h 2733472"/>
              <a:gd name="connsiteX7" fmla="*/ 5958191 w 5958191"/>
              <a:gd name="connsiteY7" fmla="*/ 2733472 h 2733472"/>
              <a:gd name="connsiteX8" fmla="*/ 5958191 w 5958191"/>
              <a:gd name="connsiteY8" fmla="*/ 2733472 h 2733472"/>
              <a:gd name="connsiteX0" fmla="*/ 0 w 7159557"/>
              <a:gd name="connsiteY0" fmla="*/ 2052536 h 2733472"/>
              <a:gd name="connsiteX1" fmla="*/ 1186774 w 7159557"/>
              <a:gd name="connsiteY1" fmla="*/ 1361872 h 2733472"/>
              <a:gd name="connsiteX2" fmla="*/ 2368685 w 7159557"/>
              <a:gd name="connsiteY2" fmla="*/ 2057400 h 2733472"/>
              <a:gd name="connsiteX3" fmla="*/ 2378413 w 7159557"/>
              <a:gd name="connsiteY3" fmla="*/ 690664 h 2733472"/>
              <a:gd name="connsiteX4" fmla="*/ 3570051 w 7159557"/>
              <a:gd name="connsiteY4" fmla="*/ 0 h 2733472"/>
              <a:gd name="connsiteX5" fmla="*/ 4761689 w 7159557"/>
              <a:gd name="connsiteY5" fmla="*/ 680936 h 2733472"/>
              <a:gd name="connsiteX6" fmla="*/ 4756825 w 7159557"/>
              <a:gd name="connsiteY6" fmla="*/ 2052536 h 2733472"/>
              <a:gd name="connsiteX7" fmla="*/ 5958191 w 7159557"/>
              <a:gd name="connsiteY7" fmla="*/ 2733472 h 2733472"/>
              <a:gd name="connsiteX8" fmla="*/ 7159557 w 7159557"/>
              <a:gd name="connsiteY8" fmla="*/ 2067128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62264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57400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52536 h 2733472"/>
              <a:gd name="connsiteX0" fmla="*/ 0 w 7159556"/>
              <a:gd name="connsiteY0" fmla="*/ 2052536 h 2733472"/>
              <a:gd name="connsiteX1" fmla="*/ 1186774 w 7159556"/>
              <a:gd name="connsiteY1" fmla="*/ 1361872 h 2733472"/>
              <a:gd name="connsiteX2" fmla="*/ 2368685 w 7159556"/>
              <a:gd name="connsiteY2" fmla="*/ 2057400 h 2733472"/>
              <a:gd name="connsiteX3" fmla="*/ 2378413 w 7159556"/>
              <a:gd name="connsiteY3" fmla="*/ 690664 h 2733472"/>
              <a:gd name="connsiteX4" fmla="*/ 3570051 w 7159556"/>
              <a:gd name="connsiteY4" fmla="*/ 0 h 2733472"/>
              <a:gd name="connsiteX5" fmla="*/ 4761689 w 7159556"/>
              <a:gd name="connsiteY5" fmla="*/ 680936 h 2733472"/>
              <a:gd name="connsiteX6" fmla="*/ 4756825 w 7159556"/>
              <a:gd name="connsiteY6" fmla="*/ 2052536 h 2733472"/>
              <a:gd name="connsiteX7" fmla="*/ 5958191 w 7159556"/>
              <a:gd name="connsiteY7" fmla="*/ 2733472 h 2733472"/>
              <a:gd name="connsiteX8" fmla="*/ 7159556 w 7159556"/>
              <a:gd name="connsiteY8" fmla="*/ 2052536 h 2733472"/>
              <a:gd name="connsiteX0" fmla="*/ 0 w 7145649"/>
              <a:gd name="connsiteY0" fmla="*/ 2049060 h 2733472"/>
              <a:gd name="connsiteX1" fmla="*/ 1172867 w 7145649"/>
              <a:gd name="connsiteY1" fmla="*/ 1361872 h 2733472"/>
              <a:gd name="connsiteX2" fmla="*/ 2354778 w 7145649"/>
              <a:gd name="connsiteY2" fmla="*/ 2057400 h 2733472"/>
              <a:gd name="connsiteX3" fmla="*/ 2364506 w 7145649"/>
              <a:gd name="connsiteY3" fmla="*/ 690664 h 2733472"/>
              <a:gd name="connsiteX4" fmla="*/ 3556144 w 7145649"/>
              <a:gd name="connsiteY4" fmla="*/ 0 h 2733472"/>
              <a:gd name="connsiteX5" fmla="*/ 4747782 w 7145649"/>
              <a:gd name="connsiteY5" fmla="*/ 680936 h 2733472"/>
              <a:gd name="connsiteX6" fmla="*/ 4742918 w 7145649"/>
              <a:gd name="connsiteY6" fmla="*/ 2052536 h 2733472"/>
              <a:gd name="connsiteX7" fmla="*/ 5944284 w 7145649"/>
              <a:gd name="connsiteY7" fmla="*/ 2733472 h 2733472"/>
              <a:gd name="connsiteX8" fmla="*/ 7145649 w 7145649"/>
              <a:gd name="connsiteY8" fmla="*/ 2052536 h 2733472"/>
              <a:gd name="connsiteX0" fmla="*/ 0 w 7156079"/>
              <a:gd name="connsiteY0" fmla="*/ 2035152 h 2733472"/>
              <a:gd name="connsiteX1" fmla="*/ 1183297 w 7156079"/>
              <a:gd name="connsiteY1" fmla="*/ 1361872 h 2733472"/>
              <a:gd name="connsiteX2" fmla="*/ 2365208 w 7156079"/>
              <a:gd name="connsiteY2" fmla="*/ 205740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65208 w 7156079"/>
              <a:gd name="connsiteY2" fmla="*/ 205740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61731 w 7156079"/>
              <a:gd name="connsiteY2" fmla="*/ 2029586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82592 w 7156079"/>
              <a:gd name="connsiteY2" fmla="*/ 2033063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72162 w 7156079"/>
              <a:gd name="connsiteY2" fmla="*/ 202611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62966 h 2761286"/>
              <a:gd name="connsiteX1" fmla="*/ 1183297 w 7156079"/>
              <a:gd name="connsiteY1" fmla="*/ 1372302 h 2761286"/>
              <a:gd name="connsiteX2" fmla="*/ 2372162 w 7156079"/>
              <a:gd name="connsiteY2" fmla="*/ 2053924 h 2761286"/>
              <a:gd name="connsiteX3" fmla="*/ 2374936 w 7156079"/>
              <a:gd name="connsiteY3" fmla="*/ 718478 h 2761286"/>
              <a:gd name="connsiteX4" fmla="*/ 3577004 w 7156079"/>
              <a:gd name="connsiteY4" fmla="*/ 0 h 2761286"/>
              <a:gd name="connsiteX5" fmla="*/ 4758212 w 7156079"/>
              <a:gd name="connsiteY5" fmla="*/ 708750 h 2761286"/>
              <a:gd name="connsiteX6" fmla="*/ 4753348 w 7156079"/>
              <a:gd name="connsiteY6" fmla="*/ 2080350 h 2761286"/>
              <a:gd name="connsiteX7" fmla="*/ 5954714 w 7156079"/>
              <a:gd name="connsiteY7" fmla="*/ 2761286 h 2761286"/>
              <a:gd name="connsiteX8" fmla="*/ 7156079 w 7156079"/>
              <a:gd name="connsiteY8" fmla="*/ 2080350 h 2761286"/>
              <a:gd name="connsiteX0" fmla="*/ 0 w 7156079"/>
              <a:gd name="connsiteY0" fmla="*/ 2062966 h 2761286"/>
              <a:gd name="connsiteX1" fmla="*/ 1183297 w 7156079"/>
              <a:gd name="connsiteY1" fmla="*/ 1372302 h 2761286"/>
              <a:gd name="connsiteX2" fmla="*/ 2372162 w 7156079"/>
              <a:gd name="connsiteY2" fmla="*/ 2053924 h 2761286"/>
              <a:gd name="connsiteX3" fmla="*/ 2371460 w 7156079"/>
              <a:gd name="connsiteY3" fmla="*/ 708048 h 2761286"/>
              <a:gd name="connsiteX4" fmla="*/ 3577004 w 7156079"/>
              <a:gd name="connsiteY4" fmla="*/ 0 h 2761286"/>
              <a:gd name="connsiteX5" fmla="*/ 4758212 w 7156079"/>
              <a:gd name="connsiteY5" fmla="*/ 708750 h 2761286"/>
              <a:gd name="connsiteX6" fmla="*/ 4753348 w 7156079"/>
              <a:gd name="connsiteY6" fmla="*/ 2080350 h 2761286"/>
              <a:gd name="connsiteX7" fmla="*/ 5954714 w 7156079"/>
              <a:gd name="connsiteY7" fmla="*/ 2761286 h 2761286"/>
              <a:gd name="connsiteX8" fmla="*/ 7156079 w 7156079"/>
              <a:gd name="connsiteY8" fmla="*/ 2080350 h 2761286"/>
              <a:gd name="connsiteX0" fmla="*/ 0 w 7156079"/>
              <a:gd name="connsiteY0" fmla="*/ 2035152 h 2733472"/>
              <a:gd name="connsiteX1" fmla="*/ 1183297 w 7156079"/>
              <a:gd name="connsiteY1" fmla="*/ 1344488 h 2733472"/>
              <a:gd name="connsiteX2" fmla="*/ 2372162 w 7156079"/>
              <a:gd name="connsiteY2" fmla="*/ 2026110 h 2733472"/>
              <a:gd name="connsiteX3" fmla="*/ 2371460 w 7156079"/>
              <a:gd name="connsiteY3" fmla="*/ 680234 h 2733472"/>
              <a:gd name="connsiteX4" fmla="*/ 3573527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62967 h 2761287"/>
              <a:gd name="connsiteX1" fmla="*/ 1183297 w 7156079"/>
              <a:gd name="connsiteY1" fmla="*/ 1372303 h 2761287"/>
              <a:gd name="connsiteX2" fmla="*/ 2372162 w 7156079"/>
              <a:gd name="connsiteY2" fmla="*/ 2053925 h 2761287"/>
              <a:gd name="connsiteX3" fmla="*/ 2371460 w 7156079"/>
              <a:gd name="connsiteY3" fmla="*/ 708049 h 2761287"/>
              <a:gd name="connsiteX4" fmla="*/ 3563096 w 7156079"/>
              <a:gd name="connsiteY4" fmla="*/ 0 h 2761287"/>
              <a:gd name="connsiteX5" fmla="*/ 4758212 w 7156079"/>
              <a:gd name="connsiteY5" fmla="*/ 708751 h 2761287"/>
              <a:gd name="connsiteX6" fmla="*/ 4753348 w 7156079"/>
              <a:gd name="connsiteY6" fmla="*/ 2080351 h 2761287"/>
              <a:gd name="connsiteX7" fmla="*/ 5954714 w 7156079"/>
              <a:gd name="connsiteY7" fmla="*/ 2761287 h 2761287"/>
              <a:gd name="connsiteX8" fmla="*/ 7156079 w 7156079"/>
              <a:gd name="connsiteY8" fmla="*/ 2080351 h 2761287"/>
              <a:gd name="connsiteX0" fmla="*/ 0 w 7156079"/>
              <a:gd name="connsiteY0" fmla="*/ 2045583 h 2743903"/>
              <a:gd name="connsiteX1" fmla="*/ 1183297 w 7156079"/>
              <a:gd name="connsiteY1" fmla="*/ 1354919 h 2743903"/>
              <a:gd name="connsiteX2" fmla="*/ 2372162 w 7156079"/>
              <a:gd name="connsiteY2" fmla="*/ 2036541 h 2743903"/>
              <a:gd name="connsiteX3" fmla="*/ 2371460 w 7156079"/>
              <a:gd name="connsiteY3" fmla="*/ 690665 h 2743903"/>
              <a:gd name="connsiteX4" fmla="*/ 3563096 w 7156079"/>
              <a:gd name="connsiteY4" fmla="*/ 0 h 2743903"/>
              <a:gd name="connsiteX5" fmla="*/ 4758212 w 7156079"/>
              <a:gd name="connsiteY5" fmla="*/ 691367 h 2743903"/>
              <a:gd name="connsiteX6" fmla="*/ 4753348 w 7156079"/>
              <a:gd name="connsiteY6" fmla="*/ 2062967 h 2743903"/>
              <a:gd name="connsiteX7" fmla="*/ 5954714 w 7156079"/>
              <a:gd name="connsiteY7" fmla="*/ 2743903 h 2743903"/>
              <a:gd name="connsiteX8" fmla="*/ 7156079 w 7156079"/>
              <a:gd name="connsiteY8" fmla="*/ 2062967 h 2743903"/>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8212 w 7156079"/>
              <a:gd name="connsiteY5" fmla="*/ 698321 h 2750857"/>
              <a:gd name="connsiteX6" fmla="*/ 4753348 w 7156079"/>
              <a:gd name="connsiteY6" fmla="*/ 2069921 h 2750857"/>
              <a:gd name="connsiteX7" fmla="*/ 5954714 w 7156079"/>
              <a:gd name="connsiteY7" fmla="*/ 2750857 h 2750857"/>
              <a:gd name="connsiteX8" fmla="*/ 7156079 w 7156079"/>
              <a:gd name="connsiteY8" fmla="*/ 2069921 h 2750857"/>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1259 w 7156079"/>
              <a:gd name="connsiteY5" fmla="*/ 698321 h 2750857"/>
              <a:gd name="connsiteX6" fmla="*/ 4753348 w 7156079"/>
              <a:gd name="connsiteY6" fmla="*/ 2069921 h 2750857"/>
              <a:gd name="connsiteX7" fmla="*/ 5954714 w 7156079"/>
              <a:gd name="connsiteY7" fmla="*/ 2750857 h 2750857"/>
              <a:gd name="connsiteX8" fmla="*/ 7156079 w 7156079"/>
              <a:gd name="connsiteY8" fmla="*/ 2069921 h 2750857"/>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1259 w 7156079"/>
              <a:gd name="connsiteY5" fmla="*/ 698321 h 2750857"/>
              <a:gd name="connsiteX6" fmla="*/ 4742917 w 7156079"/>
              <a:gd name="connsiteY6" fmla="*/ 2062967 h 2750857"/>
              <a:gd name="connsiteX7" fmla="*/ 5954714 w 7156079"/>
              <a:gd name="connsiteY7" fmla="*/ 2750857 h 2750857"/>
              <a:gd name="connsiteX8" fmla="*/ 7156079 w 7156079"/>
              <a:gd name="connsiteY8" fmla="*/ 2069921 h 2750857"/>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42917 w 7156079"/>
              <a:gd name="connsiteY6" fmla="*/ 2062967 h 2736950"/>
              <a:gd name="connsiteX7" fmla="*/ 5954714 w 7156079"/>
              <a:gd name="connsiteY7" fmla="*/ 2736950 h 2736950"/>
              <a:gd name="connsiteX8" fmla="*/ 7156079 w 7156079"/>
              <a:gd name="connsiteY8" fmla="*/ 2069921 h 2736950"/>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60301 w 7156079"/>
              <a:gd name="connsiteY6" fmla="*/ 2052536 h 2736950"/>
              <a:gd name="connsiteX7" fmla="*/ 5954714 w 7156079"/>
              <a:gd name="connsiteY7" fmla="*/ 2736950 h 2736950"/>
              <a:gd name="connsiteX8" fmla="*/ 7156079 w 7156079"/>
              <a:gd name="connsiteY8" fmla="*/ 2069921 h 2736950"/>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42917 w 7156079"/>
              <a:gd name="connsiteY6" fmla="*/ 2052536 h 2736950"/>
              <a:gd name="connsiteX7" fmla="*/ 5954714 w 7156079"/>
              <a:gd name="connsiteY7" fmla="*/ 2736950 h 2736950"/>
              <a:gd name="connsiteX8" fmla="*/ 7156079 w 7156079"/>
              <a:gd name="connsiteY8" fmla="*/ 2069921 h 2736950"/>
              <a:gd name="connsiteX0" fmla="*/ 0 w 7135218"/>
              <a:gd name="connsiteY0" fmla="*/ 2052537 h 2736950"/>
              <a:gd name="connsiteX1" fmla="*/ 1183297 w 7135218"/>
              <a:gd name="connsiteY1" fmla="*/ 1361873 h 2736950"/>
              <a:gd name="connsiteX2" fmla="*/ 2372162 w 7135218"/>
              <a:gd name="connsiteY2" fmla="*/ 2043495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6014 h 2736950"/>
              <a:gd name="connsiteX0" fmla="*/ 0 w 7124788"/>
              <a:gd name="connsiteY0" fmla="*/ 2052537 h 2736950"/>
              <a:gd name="connsiteX1" fmla="*/ 1183297 w 7124788"/>
              <a:gd name="connsiteY1" fmla="*/ 1361873 h 2736950"/>
              <a:gd name="connsiteX2" fmla="*/ 2372162 w 7124788"/>
              <a:gd name="connsiteY2" fmla="*/ 2043495 h 2736950"/>
              <a:gd name="connsiteX3" fmla="*/ 2371460 w 7124788"/>
              <a:gd name="connsiteY3" fmla="*/ 697619 h 2736950"/>
              <a:gd name="connsiteX4" fmla="*/ 3559620 w 7124788"/>
              <a:gd name="connsiteY4" fmla="*/ 0 h 2736950"/>
              <a:gd name="connsiteX5" fmla="*/ 4751259 w 7124788"/>
              <a:gd name="connsiteY5" fmla="*/ 698321 h 2736950"/>
              <a:gd name="connsiteX6" fmla="*/ 4742917 w 7124788"/>
              <a:gd name="connsiteY6" fmla="*/ 2052536 h 2736950"/>
              <a:gd name="connsiteX7" fmla="*/ 5954714 w 7124788"/>
              <a:gd name="connsiteY7" fmla="*/ 2736950 h 2736950"/>
              <a:gd name="connsiteX8" fmla="*/ 7124788 w 7124788"/>
              <a:gd name="connsiteY8" fmla="*/ 2045583 h 2736950"/>
              <a:gd name="connsiteX0" fmla="*/ 0 w 7135218"/>
              <a:gd name="connsiteY0" fmla="*/ 2052537 h 2736950"/>
              <a:gd name="connsiteX1" fmla="*/ 1183297 w 7135218"/>
              <a:gd name="connsiteY1" fmla="*/ 1361873 h 2736950"/>
              <a:gd name="connsiteX2" fmla="*/ 2372162 w 7135218"/>
              <a:gd name="connsiteY2" fmla="*/ 2043495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35218"/>
              <a:gd name="connsiteY0" fmla="*/ 2052537 h 2736950"/>
              <a:gd name="connsiteX1" fmla="*/ 1183297 w 7135218"/>
              <a:gd name="connsiteY1" fmla="*/ 1361873 h 2736950"/>
              <a:gd name="connsiteX2" fmla="*/ 2376070 w 7135218"/>
              <a:gd name="connsiteY2" fmla="*/ 2055218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35218"/>
              <a:gd name="connsiteY0" fmla="*/ 2067128 h 2736950"/>
              <a:gd name="connsiteX1" fmla="*/ 1183297 w 7135218"/>
              <a:gd name="connsiteY1" fmla="*/ 1361873 h 2736950"/>
              <a:gd name="connsiteX2" fmla="*/ 2376070 w 7135218"/>
              <a:gd name="connsiteY2" fmla="*/ 2055218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59537"/>
              <a:gd name="connsiteY0" fmla="*/ 2062264 h 2736950"/>
              <a:gd name="connsiteX1" fmla="*/ 1207616 w 7159537"/>
              <a:gd name="connsiteY1" fmla="*/ 1361873 h 2736950"/>
              <a:gd name="connsiteX2" fmla="*/ 2400389 w 7159537"/>
              <a:gd name="connsiteY2" fmla="*/ 2055218 h 2736950"/>
              <a:gd name="connsiteX3" fmla="*/ 2395779 w 7159537"/>
              <a:gd name="connsiteY3" fmla="*/ 697619 h 2736950"/>
              <a:gd name="connsiteX4" fmla="*/ 3583939 w 7159537"/>
              <a:gd name="connsiteY4" fmla="*/ 0 h 2736950"/>
              <a:gd name="connsiteX5" fmla="*/ 4775578 w 7159537"/>
              <a:gd name="connsiteY5" fmla="*/ 698321 h 2736950"/>
              <a:gd name="connsiteX6" fmla="*/ 4767236 w 7159537"/>
              <a:gd name="connsiteY6" fmla="*/ 2052536 h 2736950"/>
              <a:gd name="connsiteX7" fmla="*/ 5979033 w 7159537"/>
              <a:gd name="connsiteY7" fmla="*/ 2736950 h 2736950"/>
              <a:gd name="connsiteX8" fmla="*/ 7159537 w 7159537"/>
              <a:gd name="connsiteY8" fmla="*/ 2052536 h 2736950"/>
              <a:gd name="connsiteX0" fmla="*/ 0 w 7149809"/>
              <a:gd name="connsiteY0" fmla="*/ 2071991 h 2736950"/>
              <a:gd name="connsiteX1" fmla="*/ 1197888 w 7149809"/>
              <a:gd name="connsiteY1" fmla="*/ 1361873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22208 w 7149809"/>
              <a:gd name="connsiteY1" fmla="*/ 1357009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7344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7344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2480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2480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5823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7093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70930 w 7149809"/>
              <a:gd name="connsiteY5" fmla="*/ 698321 h 2736950"/>
              <a:gd name="connsiteX6" fmla="*/ 4757508 w 7149809"/>
              <a:gd name="connsiteY6" fmla="*/ 2047456 h 2736950"/>
              <a:gd name="connsiteX7" fmla="*/ 5969305 w 7149809"/>
              <a:gd name="connsiteY7" fmla="*/ 2736950 h 2736950"/>
              <a:gd name="connsiteX8" fmla="*/ 7149809 w 7149809"/>
              <a:gd name="connsiteY8" fmla="*/ 2052536 h 2736950"/>
              <a:gd name="connsiteX0" fmla="*/ 0 w 7152768"/>
              <a:gd name="connsiteY0" fmla="*/ 2063113 h 2736950"/>
              <a:gd name="connsiteX1" fmla="*/ 1197659 w 7152768"/>
              <a:gd name="connsiteY1" fmla="*/ 1371385 h 2736950"/>
              <a:gd name="connsiteX2" fmla="*/ 2393620 w 7152768"/>
              <a:gd name="connsiteY2" fmla="*/ 2055218 h 2736950"/>
              <a:gd name="connsiteX3" fmla="*/ 2389010 w 7152768"/>
              <a:gd name="connsiteY3" fmla="*/ 697619 h 2736950"/>
              <a:gd name="connsiteX4" fmla="*/ 3577170 w 7152768"/>
              <a:gd name="connsiteY4" fmla="*/ 0 h 2736950"/>
              <a:gd name="connsiteX5" fmla="*/ 4773889 w 7152768"/>
              <a:gd name="connsiteY5" fmla="*/ 698321 h 2736950"/>
              <a:gd name="connsiteX6" fmla="*/ 4760467 w 7152768"/>
              <a:gd name="connsiteY6" fmla="*/ 2047456 h 2736950"/>
              <a:gd name="connsiteX7" fmla="*/ 5972264 w 7152768"/>
              <a:gd name="connsiteY7" fmla="*/ 2736950 h 2736950"/>
              <a:gd name="connsiteX8" fmla="*/ 7152768 w 7152768"/>
              <a:gd name="connsiteY8" fmla="*/ 2052536 h 2736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52768" h="2736950">
                <a:moveTo>
                  <a:pt x="0" y="2063113"/>
                </a:moveTo>
                <a:cubicBezTo>
                  <a:pt x="405781" y="1831271"/>
                  <a:pt x="752967" y="1616359"/>
                  <a:pt x="1197659" y="1371385"/>
                </a:cubicBezTo>
                <a:lnTo>
                  <a:pt x="2393620" y="2055218"/>
                </a:lnTo>
                <a:cubicBezTo>
                  <a:pt x="2396863" y="1599639"/>
                  <a:pt x="2385767" y="1153198"/>
                  <a:pt x="2389010" y="697619"/>
                </a:cubicBezTo>
                <a:lnTo>
                  <a:pt x="3577170" y="0"/>
                </a:lnTo>
                <a:lnTo>
                  <a:pt x="4773889" y="698321"/>
                </a:lnTo>
                <a:cubicBezTo>
                  <a:pt x="4772268" y="1155521"/>
                  <a:pt x="4762088" y="1590256"/>
                  <a:pt x="4760467" y="2047456"/>
                </a:cubicBezTo>
                <a:lnTo>
                  <a:pt x="5972264" y="2736950"/>
                </a:lnTo>
                <a:lnTo>
                  <a:pt x="7152768" y="2052536"/>
                </a:lnTo>
              </a:path>
            </a:pathLst>
          </a:custGeom>
          <a:noFill/>
          <a:ln w="38100" cap="flat" cmpd="sng" algn="ctr">
            <a:solidFill>
              <a:schemeClr val="accent6">
                <a:lumMod val="10000"/>
                <a:lumOff val="90000"/>
              </a:schemeClr>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2" name="Freeform: Shape 31">
            <a:extLst>
              <a:ext uri="{FF2B5EF4-FFF2-40B4-BE49-F238E27FC236}">
                <a16:creationId xmlns:a16="http://schemas.microsoft.com/office/drawing/2014/main" id="{274DD645-8640-45D5-9B60-F31EC01D3CC0}"/>
              </a:ext>
            </a:extLst>
          </p:cNvPr>
          <p:cNvSpPr/>
          <p:nvPr userDrawn="1"/>
        </p:nvSpPr>
        <p:spPr>
          <a:xfrm>
            <a:off x="8440979" y="1677475"/>
            <a:ext cx="2373549" cy="2062264"/>
          </a:xfrm>
          <a:custGeom>
            <a:avLst/>
            <a:gdLst>
              <a:gd name="connsiteX0" fmla="*/ 2373549 w 2373549"/>
              <a:gd name="connsiteY0" fmla="*/ 680936 h 2062264"/>
              <a:gd name="connsiteX1" fmla="*/ 1186774 w 2373549"/>
              <a:gd name="connsiteY1" fmla="*/ 0 h 2062264"/>
              <a:gd name="connsiteX2" fmla="*/ 0 w 2373549"/>
              <a:gd name="connsiteY2" fmla="*/ 690664 h 2062264"/>
              <a:gd name="connsiteX3" fmla="*/ 0 w 2373549"/>
              <a:gd name="connsiteY3" fmla="*/ 2062264 h 2062264"/>
            </a:gdLst>
            <a:ahLst/>
            <a:cxnLst>
              <a:cxn ang="0">
                <a:pos x="connsiteX0" y="connsiteY0"/>
              </a:cxn>
              <a:cxn ang="0">
                <a:pos x="connsiteX1" y="connsiteY1"/>
              </a:cxn>
              <a:cxn ang="0">
                <a:pos x="connsiteX2" y="connsiteY2"/>
              </a:cxn>
              <a:cxn ang="0">
                <a:pos x="connsiteX3" y="connsiteY3"/>
              </a:cxn>
            </a:cxnLst>
            <a:rect l="l" t="t" r="r" b="b"/>
            <a:pathLst>
              <a:path w="2373549" h="2062264">
                <a:moveTo>
                  <a:pt x="2373549" y="680936"/>
                </a:moveTo>
                <a:lnTo>
                  <a:pt x="1186774" y="0"/>
                </a:lnTo>
                <a:lnTo>
                  <a:pt x="0" y="690664"/>
                </a:lnTo>
                <a:lnTo>
                  <a:pt x="0" y="2062264"/>
                </a:lnTo>
              </a:path>
            </a:pathLst>
          </a:custGeom>
          <a:noFill/>
          <a:ln w="38100" cap="flat" cmpd="sng" algn="ctr">
            <a:solidFill>
              <a:schemeClr val="accent6">
                <a:lumMod val="10000"/>
                <a:lumOff val="90000"/>
              </a:schemeClr>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3" name="Freeform: Shape 34">
            <a:extLst>
              <a:ext uri="{FF2B5EF4-FFF2-40B4-BE49-F238E27FC236}">
                <a16:creationId xmlns:a16="http://schemas.microsoft.com/office/drawing/2014/main" id="{71C09F09-7119-47FD-8E60-E4A92C9A3119}"/>
              </a:ext>
            </a:extLst>
          </p:cNvPr>
          <p:cNvSpPr/>
          <p:nvPr userDrawn="1"/>
        </p:nvSpPr>
        <p:spPr>
          <a:xfrm flipH="1">
            <a:off x="10715501" y="2243467"/>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4" name="Freeform: Shape 45">
            <a:extLst>
              <a:ext uri="{FF2B5EF4-FFF2-40B4-BE49-F238E27FC236}">
                <a16:creationId xmlns:a16="http://schemas.microsoft.com/office/drawing/2014/main" id="{E99BCE04-19B9-4541-925F-AC59CF760E7F}"/>
              </a:ext>
            </a:extLst>
          </p:cNvPr>
          <p:cNvSpPr/>
          <p:nvPr userDrawn="1"/>
        </p:nvSpPr>
        <p:spPr>
          <a:xfrm flipH="1">
            <a:off x="9534557" y="1571099"/>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5" name="Freeform: Shape 46">
            <a:extLst>
              <a:ext uri="{FF2B5EF4-FFF2-40B4-BE49-F238E27FC236}">
                <a16:creationId xmlns:a16="http://schemas.microsoft.com/office/drawing/2014/main" id="{F2B610BB-26F6-44A5-B7DB-CEEDCAE916ED}"/>
              </a:ext>
            </a:extLst>
          </p:cNvPr>
          <p:cNvSpPr/>
          <p:nvPr userDrawn="1"/>
        </p:nvSpPr>
        <p:spPr>
          <a:xfrm flipH="1">
            <a:off x="8328171" y="2258376"/>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6" name="Freeform: Shape 47">
            <a:extLst>
              <a:ext uri="{FF2B5EF4-FFF2-40B4-BE49-F238E27FC236}">
                <a16:creationId xmlns:a16="http://schemas.microsoft.com/office/drawing/2014/main" id="{C979636C-DE09-47B7-8972-BAE28DFA91DF}"/>
              </a:ext>
            </a:extLst>
          </p:cNvPr>
          <p:cNvSpPr/>
          <p:nvPr userDrawn="1"/>
        </p:nvSpPr>
        <p:spPr>
          <a:xfrm flipH="1">
            <a:off x="8333460" y="3610854"/>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7" name="Freeform: Shape 48">
            <a:extLst>
              <a:ext uri="{FF2B5EF4-FFF2-40B4-BE49-F238E27FC236}">
                <a16:creationId xmlns:a16="http://schemas.microsoft.com/office/drawing/2014/main" id="{01B12467-C508-4D89-94B3-6D23C6199703}"/>
              </a:ext>
            </a:extLst>
          </p:cNvPr>
          <p:cNvSpPr/>
          <p:nvPr userDrawn="1"/>
        </p:nvSpPr>
        <p:spPr>
          <a:xfrm flipH="1">
            <a:off x="7146016" y="429086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8" name="Freeform: Shape 49">
            <a:extLst>
              <a:ext uri="{FF2B5EF4-FFF2-40B4-BE49-F238E27FC236}">
                <a16:creationId xmlns:a16="http://schemas.microsoft.com/office/drawing/2014/main" id="{9EA72422-90A8-454F-8133-112CD2B85BEA}"/>
              </a:ext>
            </a:extLst>
          </p:cNvPr>
          <p:cNvSpPr/>
          <p:nvPr userDrawn="1"/>
        </p:nvSpPr>
        <p:spPr>
          <a:xfrm flipH="1">
            <a:off x="5937847" y="361339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9" name="Freeform: Shape 50">
            <a:extLst>
              <a:ext uri="{FF2B5EF4-FFF2-40B4-BE49-F238E27FC236}">
                <a16:creationId xmlns:a16="http://schemas.microsoft.com/office/drawing/2014/main" id="{3C67727D-D0D9-4CA6-99EE-0B89D465A706}"/>
              </a:ext>
            </a:extLst>
          </p:cNvPr>
          <p:cNvSpPr/>
          <p:nvPr userDrawn="1"/>
        </p:nvSpPr>
        <p:spPr>
          <a:xfrm flipH="1">
            <a:off x="5951993" y="225130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0" name="Freeform: Shape 51">
            <a:extLst>
              <a:ext uri="{FF2B5EF4-FFF2-40B4-BE49-F238E27FC236}">
                <a16:creationId xmlns:a16="http://schemas.microsoft.com/office/drawing/2014/main" id="{C88A67D0-B01F-4CC8-B248-2CF85911F456}"/>
              </a:ext>
            </a:extLst>
          </p:cNvPr>
          <p:cNvSpPr/>
          <p:nvPr userDrawn="1"/>
        </p:nvSpPr>
        <p:spPr>
          <a:xfrm flipH="1">
            <a:off x="4778156" y="1565771"/>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1" name="Freeform: Shape 52">
            <a:extLst>
              <a:ext uri="{FF2B5EF4-FFF2-40B4-BE49-F238E27FC236}">
                <a16:creationId xmlns:a16="http://schemas.microsoft.com/office/drawing/2014/main" id="{DBF6CA39-E979-4287-833E-20A9B455F7D6}"/>
              </a:ext>
            </a:extLst>
          </p:cNvPr>
          <p:cNvSpPr/>
          <p:nvPr userDrawn="1"/>
        </p:nvSpPr>
        <p:spPr>
          <a:xfrm flipH="1">
            <a:off x="3565843" y="2247823"/>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2" name="Freeform: Shape 53">
            <a:extLst>
              <a:ext uri="{FF2B5EF4-FFF2-40B4-BE49-F238E27FC236}">
                <a16:creationId xmlns:a16="http://schemas.microsoft.com/office/drawing/2014/main" id="{9EAA4E60-7510-4920-A426-5630491CFAC2}"/>
              </a:ext>
            </a:extLst>
          </p:cNvPr>
          <p:cNvSpPr/>
          <p:nvPr userDrawn="1"/>
        </p:nvSpPr>
        <p:spPr>
          <a:xfrm flipH="1">
            <a:off x="3565952" y="361339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3" name="Freeform: Shape 54">
            <a:extLst>
              <a:ext uri="{FF2B5EF4-FFF2-40B4-BE49-F238E27FC236}">
                <a16:creationId xmlns:a16="http://schemas.microsoft.com/office/drawing/2014/main" id="{322F7ECD-1942-42EE-B5E0-FC1E0206BFFD}"/>
              </a:ext>
            </a:extLst>
          </p:cNvPr>
          <p:cNvSpPr/>
          <p:nvPr userDrawn="1"/>
        </p:nvSpPr>
        <p:spPr>
          <a:xfrm flipH="1">
            <a:off x="2386318" y="2962784"/>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4" name="Freeform: Shape 55">
            <a:extLst>
              <a:ext uri="{FF2B5EF4-FFF2-40B4-BE49-F238E27FC236}">
                <a16:creationId xmlns:a16="http://schemas.microsoft.com/office/drawing/2014/main" id="{2465D6BD-72DA-4C13-97C2-7CF8D7F2F0C4}"/>
              </a:ext>
            </a:extLst>
          </p:cNvPr>
          <p:cNvSpPr/>
          <p:nvPr userDrawn="1"/>
        </p:nvSpPr>
        <p:spPr>
          <a:xfrm flipH="1">
            <a:off x="1190302" y="361221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5" name="Content placeholder 47" descr="Click icon to add picture">
            <a:extLst>
              <a:ext uri="{FF2B5EF4-FFF2-40B4-BE49-F238E27FC236}">
                <a16:creationId xmlns:a16="http://schemas.microsoft.com/office/drawing/2014/main" id="{E7C6BEEA-1766-44A1-A28D-2E817DBF2267}"/>
              </a:ext>
            </a:extLst>
          </p:cNvPr>
          <p:cNvSpPr>
            <a:spLocks noGrp="1"/>
          </p:cNvSpPr>
          <p:nvPr>
            <p:ph type="body" sz="quarter" idx="27" hasCustomPrompt="1"/>
          </p:nvPr>
        </p:nvSpPr>
        <p:spPr>
          <a:xfrm>
            <a:off x="1507136" y="3865003"/>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86" name="Content placeholder 47">
            <a:extLst>
              <a:ext uri="{FF2B5EF4-FFF2-40B4-BE49-F238E27FC236}">
                <a16:creationId xmlns:a16="http://schemas.microsoft.com/office/drawing/2014/main" id="{597D4D7A-8D7E-492C-8795-D491CF53B5FA}"/>
              </a:ext>
            </a:extLst>
          </p:cNvPr>
          <p:cNvSpPr>
            <a:spLocks noGrp="1"/>
          </p:cNvSpPr>
          <p:nvPr>
            <p:ph type="body" sz="quarter" idx="28" hasCustomPrompt="1"/>
          </p:nvPr>
        </p:nvSpPr>
        <p:spPr>
          <a:xfrm>
            <a:off x="1507136" y="4447079"/>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87" name="Content placeholder 47" descr="Click icon to add picture">
            <a:extLst>
              <a:ext uri="{FF2B5EF4-FFF2-40B4-BE49-F238E27FC236}">
                <a16:creationId xmlns:a16="http://schemas.microsoft.com/office/drawing/2014/main" id="{A7396594-2DE7-4DB9-B6B4-92F63F06EFCF}"/>
              </a:ext>
            </a:extLst>
          </p:cNvPr>
          <p:cNvSpPr>
            <a:spLocks noGrp="1"/>
          </p:cNvSpPr>
          <p:nvPr>
            <p:ph type="body" sz="quarter" idx="38" hasCustomPrompt="1"/>
          </p:nvPr>
        </p:nvSpPr>
        <p:spPr>
          <a:xfrm>
            <a:off x="3889942" y="2355643"/>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88" name="Content placeholder 47">
            <a:extLst>
              <a:ext uri="{FF2B5EF4-FFF2-40B4-BE49-F238E27FC236}">
                <a16:creationId xmlns:a16="http://schemas.microsoft.com/office/drawing/2014/main" id="{CC680CF7-ED60-4FFF-B04E-B24ECDDD3512}"/>
              </a:ext>
            </a:extLst>
          </p:cNvPr>
          <p:cNvSpPr>
            <a:spLocks noGrp="1"/>
          </p:cNvSpPr>
          <p:nvPr>
            <p:ph type="body" sz="quarter" idx="39" hasCustomPrompt="1"/>
          </p:nvPr>
        </p:nvSpPr>
        <p:spPr>
          <a:xfrm>
            <a:off x="3889942" y="2937719"/>
            <a:ext cx="1877575" cy="506399"/>
          </a:xfrm>
          <a:prstGeom prst="rect">
            <a:avLst/>
          </a:prstGeom>
        </p:spPr>
        <p:txBody>
          <a:bodyPr>
            <a:noAutofit/>
          </a:bodyPr>
          <a:lstStyle>
            <a:lvl1pPr marL="0" indent="0" algn="ctr">
              <a:lnSpc>
                <a:spcPct val="90000"/>
              </a:lnSpc>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89" name="Content placeholder 47" descr="Click icon to add picture">
            <a:extLst>
              <a:ext uri="{FF2B5EF4-FFF2-40B4-BE49-F238E27FC236}">
                <a16:creationId xmlns:a16="http://schemas.microsoft.com/office/drawing/2014/main" id="{042E6E66-3835-45DF-80D9-C4AFDF3401FF}"/>
              </a:ext>
            </a:extLst>
          </p:cNvPr>
          <p:cNvSpPr>
            <a:spLocks noGrp="1"/>
          </p:cNvSpPr>
          <p:nvPr>
            <p:ph type="body" sz="quarter" idx="40" hasCustomPrompt="1"/>
          </p:nvPr>
        </p:nvSpPr>
        <p:spPr>
          <a:xfrm>
            <a:off x="5107230" y="4469081"/>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0" name="Content placeholder 47">
            <a:extLst>
              <a:ext uri="{FF2B5EF4-FFF2-40B4-BE49-F238E27FC236}">
                <a16:creationId xmlns:a16="http://schemas.microsoft.com/office/drawing/2014/main" id="{A6E85C70-1784-4A0C-8897-EDE98D39BC01}"/>
              </a:ext>
            </a:extLst>
          </p:cNvPr>
          <p:cNvSpPr>
            <a:spLocks noGrp="1"/>
          </p:cNvSpPr>
          <p:nvPr>
            <p:ph type="body" sz="quarter" idx="41" hasCustomPrompt="1"/>
          </p:nvPr>
        </p:nvSpPr>
        <p:spPr>
          <a:xfrm>
            <a:off x="5107230" y="5051157"/>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91" name="Content placeholder 47" descr="Click icon to add picture">
            <a:extLst>
              <a:ext uri="{FF2B5EF4-FFF2-40B4-BE49-F238E27FC236}">
                <a16:creationId xmlns:a16="http://schemas.microsoft.com/office/drawing/2014/main" id="{4CD55BC2-05D0-49CB-B0A5-C96ACB411B57}"/>
              </a:ext>
            </a:extLst>
          </p:cNvPr>
          <p:cNvSpPr>
            <a:spLocks noGrp="1"/>
          </p:cNvSpPr>
          <p:nvPr>
            <p:ph type="body" sz="quarter" idx="42" hasCustomPrompt="1"/>
          </p:nvPr>
        </p:nvSpPr>
        <p:spPr>
          <a:xfrm>
            <a:off x="7501941" y="4469081"/>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2" name="Content placeholder 47">
            <a:extLst>
              <a:ext uri="{FF2B5EF4-FFF2-40B4-BE49-F238E27FC236}">
                <a16:creationId xmlns:a16="http://schemas.microsoft.com/office/drawing/2014/main" id="{49DB7120-2F2C-4F89-AA8C-ABC4F3FF25F3}"/>
              </a:ext>
            </a:extLst>
          </p:cNvPr>
          <p:cNvSpPr>
            <a:spLocks noGrp="1"/>
          </p:cNvSpPr>
          <p:nvPr>
            <p:ph type="body" sz="quarter" idx="43" hasCustomPrompt="1"/>
          </p:nvPr>
        </p:nvSpPr>
        <p:spPr>
          <a:xfrm>
            <a:off x="7501941" y="5051157"/>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93" name="Content placeholder 47" descr="Click icon to add picture">
            <a:extLst>
              <a:ext uri="{FF2B5EF4-FFF2-40B4-BE49-F238E27FC236}">
                <a16:creationId xmlns:a16="http://schemas.microsoft.com/office/drawing/2014/main" id="{AEB1F7BA-7D83-4C23-A72B-82DF9377E9C3}"/>
              </a:ext>
            </a:extLst>
          </p:cNvPr>
          <p:cNvSpPr>
            <a:spLocks noGrp="1"/>
          </p:cNvSpPr>
          <p:nvPr>
            <p:ph type="body" sz="quarter" idx="44" hasCustomPrompt="1"/>
          </p:nvPr>
        </p:nvSpPr>
        <p:spPr>
          <a:xfrm>
            <a:off x="8734718" y="2355643"/>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4" name="Content placeholder 47">
            <a:extLst>
              <a:ext uri="{FF2B5EF4-FFF2-40B4-BE49-F238E27FC236}">
                <a16:creationId xmlns:a16="http://schemas.microsoft.com/office/drawing/2014/main" id="{7C32F3EB-1AC3-40E9-B66D-ADB19CC74F0F}"/>
              </a:ext>
            </a:extLst>
          </p:cNvPr>
          <p:cNvSpPr>
            <a:spLocks noGrp="1"/>
          </p:cNvSpPr>
          <p:nvPr>
            <p:ph type="body" sz="quarter" idx="45" hasCustomPrompt="1"/>
          </p:nvPr>
        </p:nvSpPr>
        <p:spPr>
          <a:xfrm>
            <a:off x="8734718" y="2937719"/>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2" name="Title 1">
            <a:extLst>
              <a:ext uri="{FF2B5EF4-FFF2-40B4-BE49-F238E27FC236}">
                <a16:creationId xmlns:a16="http://schemas.microsoft.com/office/drawing/2014/main" id="{667E7569-B8BF-39D0-D742-EF98B83E4E1D}"/>
              </a:ext>
            </a:extLst>
          </p:cNvPr>
          <p:cNvSpPr>
            <a:spLocks noGrp="1"/>
          </p:cNvSpPr>
          <p:nvPr>
            <p:ph type="title"/>
          </p:nvPr>
        </p:nvSpPr>
        <p:spPr>
          <a:xfrm>
            <a:off x="578914" y="726705"/>
            <a:ext cx="10515600" cy="1205058"/>
          </a:xfrm>
        </p:spPr>
        <p:txBody>
          <a:bodyPr anchor="t">
            <a:noAutofit/>
          </a:bodyPr>
          <a:lstStyle>
            <a:lvl1pPr algn="l">
              <a:defRPr>
                <a:solidFill>
                  <a:schemeClr val="accent6"/>
                </a:solidFill>
              </a:defRPr>
            </a:lvl1p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9FC159C7-D006-5B5F-1FEA-689C432B8C8C}"/>
              </a:ext>
            </a:extLst>
          </p:cNvPr>
          <p:cNvSpPr>
            <a:spLocks noGrp="1"/>
          </p:cNvSpPr>
          <p:nvPr>
            <p:ph type="ftr" sz="quarter" idx="46"/>
          </p:nvPr>
        </p:nvSpPr>
        <p:spPr/>
        <p:txBody>
          <a:bodyPr>
            <a:noAutofit/>
          </a:bodyPr>
          <a:lstStyle>
            <a:lvl1pPr>
              <a:defRPr>
                <a:solidFill>
                  <a:schemeClr val="accent6"/>
                </a:solidFill>
              </a:defRPr>
            </a:lvl1pPr>
          </a:lstStyle>
          <a:p>
            <a:r>
              <a:rPr lang="en-US" dirty="0"/>
              <a:t>Presentation title</a:t>
            </a:r>
          </a:p>
        </p:txBody>
      </p:sp>
      <p:sp>
        <p:nvSpPr>
          <p:cNvPr id="4" name="Slide Number Placeholder 3">
            <a:extLst>
              <a:ext uri="{FF2B5EF4-FFF2-40B4-BE49-F238E27FC236}">
                <a16:creationId xmlns:a16="http://schemas.microsoft.com/office/drawing/2014/main" id="{4F0EBABD-E264-2C96-1139-289A712F35B7}"/>
              </a:ext>
            </a:extLst>
          </p:cNvPr>
          <p:cNvSpPr>
            <a:spLocks noGrp="1"/>
          </p:cNvSpPr>
          <p:nvPr>
            <p:ph type="sldNum" sz="quarter" idx="47"/>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5908809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7" name="Freeform: Shape 19">
            <a:extLst>
              <a:ext uri="{FF2B5EF4-FFF2-40B4-BE49-F238E27FC236}">
                <a16:creationId xmlns:a16="http://schemas.microsoft.com/office/drawing/2014/main" id="{F38B75F8-75D4-4B41-B7C7-433032DD0A6F}"/>
              </a:ext>
            </a:extLst>
          </p:cNvPr>
          <p:cNvSpPr/>
          <p:nvPr userDrawn="1"/>
        </p:nvSpPr>
        <p:spPr>
          <a:xfrm flipH="1">
            <a:off x="769290" y="491100"/>
            <a:ext cx="1886361" cy="221318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8" name="Freeform: Shape 24">
            <a:extLst>
              <a:ext uri="{FF2B5EF4-FFF2-40B4-BE49-F238E27FC236}">
                <a16:creationId xmlns:a16="http://schemas.microsoft.com/office/drawing/2014/main" id="{671D1224-EDDC-4900-92DC-13608D44C524}"/>
              </a:ext>
            </a:extLst>
          </p:cNvPr>
          <p:cNvSpPr/>
          <p:nvPr userDrawn="1"/>
        </p:nvSpPr>
        <p:spPr>
          <a:xfrm flipH="1">
            <a:off x="783145" y="4057904"/>
            <a:ext cx="1886359" cy="221318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5" name="Freeform 14">
            <a:extLst>
              <a:ext uri="{FF2B5EF4-FFF2-40B4-BE49-F238E27FC236}">
                <a16:creationId xmlns:a16="http://schemas.microsoft.com/office/drawing/2014/main" id="{635A9E44-4E60-1AD1-0B85-72422683B48A}"/>
              </a:ext>
            </a:extLst>
          </p:cNvPr>
          <p:cNvSpPr/>
          <p:nvPr userDrawn="1"/>
        </p:nvSpPr>
        <p:spPr>
          <a:xfrm flipH="1">
            <a:off x="0" y="3709992"/>
            <a:ext cx="1157948" cy="1502830"/>
          </a:xfrm>
          <a:custGeom>
            <a:avLst/>
            <a:gdLst>
              <a:gd name="connsiteX0" fmla="*/ 638572 w 1157948"/>
              <a:gd name="connsiteY0" fmla="*/ 0 h 1502830"/>
              <a:gd name="connsiteX1" fmla="*/ 0 w 1157948"/>
              <a:gd name="connsiteY1" fmla="*/ 378385 h 1502830"/>
              <a:gd name="connsiteX2" fmla="*/ 0 w 1157948"/>
              <a:gd name="connsiteY2" fmla="*/ 1129800 h 1502830"/>
              <a:gd name="connsiteX3" fmla="*/ 640317 w 1157948"/>
              <a:gd name="connsiteY3" fmla="*/ 1502830 h 1502830"/>
              <a:gd name="connsiteX4" fmla="*/ 1157948 w 1157948"/>
              <a:gd name="connsiteY4" fmla="*/ 1200968 h 1502830"/>
              <a:gd name="connsiteX5" fmla="*/ 1157948 w 1157948"/>
              <a:gd name="connsiteY5" fmla="*/ 304639 h 1502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7948" h="1502830">
                <a:moveTo>
                  <a:pt x="638572" y="0"/>
                </a:moveTo>
                <a:lnTo>
                  <a:pt x="0" y="378385"/>
                </a:lnTo>
                <a:lnTo>
                  <a:pt x="0" y="1129800"/>
                </a:lnTo>
                <a:lnTo>
                  <a:pt x="640317" y="1502830"/>
                </a:lnTo>
                <a:lnTo>
                  <a:pt x="1157948" y="1200968"/>
                </a:lnTo>
                <a:lnTo>
                  <a:pt x="1157948" y="304639"/>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21" name="Subtitle 47" descr="Click icon to add picture">
            <a:extLst>
              <a:ext uri="{FF2B5EF4-FFF2-40B4-BE49-F238E27FC236}">
                <a16:creationId xmlns:a16="http://schemas.microsoft.com/office/drawing/2014/main" id="{0C7786BA-5E56-47AA-AE47-4EC07A0D4FA1}"/>
              </a:ext>
            </a:extLst>
          </p:cNvPr>
          <p:cNvSpPr>
            <a:spLocks noGrp="1"/>
          </p:cNvSpPr>
          <p:nvPr>
            <p:ph type="body" sz="quarter" idx="27" hasCustomPrompt="1"/>
          </p:nvPr>
        </p:nvSpPr>
        <p:spPr>
          <a:xfrm>
            <a:off x="4550705" y="3625598"/>
            <a:ext cx="2653545" cy="587964"/>
          </a:xfrm>
          <a:prstGeom prst="rect">
            <a:avLst/>
          </a:prstGeom>
        </p:spPr>
        <p:txBody>
          <a:bodyPr anchor="b">
            <a:noAutofit/>
          </a:bodyPr>
          <a:lstStyle>
            <a:lvl1pPr marL="0" indent="0" algn="l">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3" name="Content placeholder 47">
            <a:extLst>
              <a:ext uri="{FF2B5EF4-FFF2-40B4-BE49-F238E27FC236}">
                <a16:creationId xmlns:a16="http://schemas.microsoft.com/office/drawing/2014/main" id="{880214CF-87DD-476A-9B2E-A58DB313A61A}"/>
              </a:ext>
            </a:extLst>
          </p:cNvPr>
          <p:cNvSpPr>
            <a:spLocks noGrp="1"/>
          </p:cNvSpPr>
          <p:nvPr>
            <p:ph type="body" sz="quarter" idx="28" hasCustomPrompt="1"/>
          </p:nvPr>
        </p:nvSpPr>
        <p:spPr>
          <a:xfrm>
            <a:off x="4550705" y="4246516"/>
            <a:ext cx="2653545" cy="1727103"/>
          </a:xfrm>
          <a:prstGeom prst="rect">
            <a:avLst/>
          </a:prstGeom>
        </p:spPr>
        <p:txBody>
          <a:bodyPr>
            <a:noAutofit/>
          </a:bodyPr>
          <a:lstStyle>
            <a:lvl1pPr marL="0" indent="0" algn="l">
              <a:lnSpc>
                <a:spcPct val="100000"/>
              </a:lnSpc>
              <a:spcBef>
                <a:spcPts val="0"/>
              </a:spcBef>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7" name="Picture placeholder">
            <a:extLst>
              <a:ext uri="{FF2B5EF4-FFF2-40B4-BE49-F238E27FC236}">
                <a16:creationId xmlns:a16="http://schemas.microsoft.com/office/drawing/2014/main" id="{264CF63C-079E-41AA-AA9A-762A765E699F}"/>
              </a:ext>
            </a:extLst>
          </p:cNvPr>
          <p:cNvSpPr>
            <a:spLocks noGrp="1"/>
          </p:cNvSpPr>
          <p:nvPr>
            <p:ph type="pic" sz="quarter" idx="51"/>
          </p:nvPr>
        </p:nvSpPr>
        <p:spPr>
          <a:xfrm>
            <a:off x="1788170" y="2296125"/>
            <a:ext cx="1886360" cy="2144668"/>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dirty="0"/>
              <a:t>Click icon to add picture</a:t>
            </a:r>
            <a:endParaRPr lang="zh-CN" altLang="en-US"/>
          </a:p>
        </p:txBody>
      </p:sp>
      <p:sp>
        <p:nvSpPr>
          <p:cNvPr id="17" name="Title 1">
            <a:extLst>
              <a:ext uri="{FF2B5EF4-FFF2-40B4-BE49-F238E27FC236}">
                <a16:creationId xmlns:a16="http://schemas.microsoft.com/office/drawing/2014/main" id="{D041C638-CBB8-1159-9AF8-B5D14CC7BE0F}"/>
              </a:ext>
            </a:extLst>
          </p:cNvPr>
          <p:cNvSpPr>
            <a:spLocks noGrp="1"/>
          </p:cNvSpPr>
          <p:nvPr>
            <p:ph type="title"/>
          </p:nvPr>
        </p:nvSpPr>
        <p:spPr>
          <a:xfrm>
            <a:off x="4550704" y="1690878"/>
            <a:ext cx="6599429" cy="1325563"/>
          </a:xfrm>
        </p:spPr>
        <p:txBody>
          <a:bodyPr anchor="b">
            <a:noAutofit/>
          </a:bodyPr>
          <a:lstStyle>
            <a:lvl1pPr>
              <a:defRPr>
                <a:solidFill>
                  <a:schemeClr val="accent6"/>
                </a:solidFill>
              </a:defRPr>
            </a:lvl1pPr>
          </a:lstStyle>
          <a:p>
            <a:r>
              <a:rPr lang="en-US"/>
              <a:t>Click to edit Master title style</a:t>
            </a:r>
            <a:endParaRPr lang="en-US" dirty="0"/>
          </a:p>
        </p:txBody>
      </p:sp>
      <p:sp>
        <p:nvSpPr>
          <p:cNvPr id="18" name="Subtitle 47" descr="Click icon to add picture">
            <a:extLst>
              <a:ext uri="{FF2B5EF4-FFF2-40B4-BE49-F238E27FC236}">
                <a16:creationId xmlns:a16="http://schemas.microsoft.com/office/drawing/2014/main" id="{3C2C4001-E56F-4174-01AA-4630360BFF48}"/>
              </a:ext>
            </a:extLst>
          </p:cNvPr>
          <p:cNvSpPr>
            <a:spLocks noGrp="1"/>
          </p:cNvSpPr>
          <p:nvPr>
            <p:ph type="body" sz="quarter" idx="52" hasCustomPrompt="1"/>
          </p:nvPr>
        </p:nvSpPr>
        <p:spPr>
          <a:xfrm>
            <a:off x="7811506" y="3625598"/>
            <a:ext cx="2653545" cy="587964"/>
          </a:xfrm>
          <a:prstGeom prst="rect">
            <a:avLst/>
          </a:prstGeom>
        </p:spPr>
        <p:txBody>
          <a:bodyPr anchor="b">
            <a:noAutofit/>
          </a:bodyPr>
          <a:lstStyle>
            <a:lvl1pPr marL="0" indent="0" algn="l">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02DFC856-C546-62E9-220F-7A668D349056}"/>
              </a:ext>
            </a:extLst>
          </p:cNvPr>
          <p:cNvSpPr>
            <a:spLocks noGrp="1"/>
          </p:cNvSpPr>
          <p:nvPr>
            <p:ph type="body" sz="quarter" idx="53" hasCustomPrompt="1"/>
          </p:nvPr>
        </p:nvSpPr>
        <p:spPr>
          <a:xfrm>
            <a:off x="7811506" y="4246516"/>
            <a:ext cx="2653545" cy="1727103"/>
          </a:xfrm>
          <a:prstGeom prst="rect">
            <a:avLst/>
          </a:prstGeom>
        </p:spPr>
        <p:txBody>
          <a:bodyPr>
            <a:noAutofit/>
          </a:bodyPr>
          <a:lstStyle>
            <a:lvl1pPr marL="0" indent="0" algn="l">
              <a:lnSpc>
                <a:spcPct val="100000"/>
              </a:lnSpc>
              <a:spcBef>
                <a:spcPts val="0"/>
              </a:spcBef>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 name="Slide Number Placeholder 5">
            <a:extLst>
              <a:ext uri="{FF2B5EF4-FFF2-40B4-BE49-F238E27FC236}">
                <a16:creationId xmlns:a16="http://schemas.microsoft.com/office/drawing/2014/main" id="{F507335A-F59E-2A6C-D2D6-F10391DA8D69}"/>
              </a:ext>
            </a:extLst>
          </p:cNvPr>
          <p:cNvSpPr>
            <a:spLocks noGrp="1"/>
          </p:cNvSpPr>
          <p:nvPr>
            <p:ph type="sldNum" sz="quarter" idx="55"/>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6136463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15" name="Freeform 14">
            <a:extLst>
              <a:ext uri="{FF2B5EF4-FFF2-40B4-BE49-F238E27FC236}">
                <a16:creationId xmlns:a16="http://schemas.microsoft.com/office/drawing/2014/main" id="{F946AB17-3782-8412-C51A-DE10A0637453}"/>
              </a:ext>
            </a:extLst>
          </p:cNvPr>
          <p:cNvSpPr/>
          <p:nvPr userDrawn="1"/>
        </p:nvSpPr>
        <p:spPr>
          <a:xfrm>
            <a:off x="0" y="2860787"/>
            <a:ext cx="2361029" cy="3676532"/>
          </a:xfrm>
          <a:custGeom>
            <a:avLst/>
            <a:gdLst>
              <a:gd name="connsiteX0" fmla="*/ 773997 w 2361029"/>
              <a:gd name="connsiteY0" fmla="*/ 0 h 3676532"/>
              <a:gd name="connsiteX1" fmla="*/ 2361029 w 2361029"/>
              <a:gd name="connsiteY1" fmla="*/ 925683 h 3676532"/>
              <a:gd name="connsiteX2" fmla="*/ 2361029 w 2361029"/>
              <a:gd name="connsiteY2" fmla="*/ 2763949 h 3676532"/>
              <a:gd name="connsiteX3" fmla="*/ 769661 w 2361029"/>
              <a:gd name="connsiteY3" fmla="*/ 3676532 h 3676532"/>
              <a:gd name="connsiteX4" fmla="*/ 0 w 2361029"/>
              <a:gd name="connsiteY4" fmla="*/ 3234717 h 3676532"/>
              <a:gd name="connsiteX5" fmla="*/ 0 w 2361029"/>
              <a:gd name="connsiteY5" fmla="*/ 446885 h 3676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61029" h="3676532">
                <a:moveTo>
                  <a:pt x="773997" y="0"/>
                </a:moveTo>
                <a:lnTo>
                  <a:pt x="2361029" y="925683"/>
                </a:lnTo>
                <a:lnTo>
                  <a:pt x="2361029" y="2763949"/>
                </a:lnTo>
                <a:lnTo>
                  <a:pt x="769661" y="3676532"/>
                </a:lnTo>
                <a:lnTo>
                  <a:pt x="0" y="3234717"/>
                </a:lnTo>
                <a:lnTo>
                  <a:pt x="0" y="446885"/>
                </a:ln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6" name="Freeform 15">
            <a:extLst>
              <a:ext uri="{FF2B5EF4-FFF2-40B4-BE49-F238E27FC236}">
                <a16:creationId xmlns:a16="http://schemas.microsoft.com/office/drawing/2014/main" id="{2BA5A58B-9440-7DAB-E7D7-3143B049FBAC}"/>
              </a:ext>
            </a:extLst>
          </p:cNvPr>
          <p:cNvSpPr/>
          <p:nvPr userDrawn="1"/>
        </p:nvSpPr>
        <p:spPr>
          <a:xfrm flipH="1">
            <a:off x="1014233" y="5253270"/>
            <a:ext cx="1710765" cy="1593273"/>
          </a:xfrm>
          <a:custGeom>
            <a:avLst/>
            <a:gdLst>
              <a:gd name="connsiteX0" fmla="*/ 852873 w 1710765"/>
              <a:gd name="connsiteY0" fmla="*/ 0 h 1593273"/>
              <a:gd name="connsiteX1" fmla="*/ 0 w 1710765"/>
              <a:gd name="connsiteY1" fmla="*/ 494134 h 1593273"/>
              <a:gd name="connsiteX2" fmla="*/ 0 w 1710765"/>
              <a:gd name="connsiteY2" fmla="*/ 1475410 h 1593273"/>
              <a:gd name="connsiteX3" fmla="*/ 206916 w 1710765"/>
              <a:gd name="connsiteY3" fmla="*/ 1593273 h 1593273"/>
              <a:gd name="connsiteX4" fmla="*/ 1502835 w 1710765"/>
              <a:gd name="connsiteY4" fmla="*/ 1593273 h 1593273"/>
              <a:gd name="connsiteX5" fmla="*/ 1709418 w 1710765"/>
              <a:gd name="connsiteY5" fmla="*/ 1475480 h 1593273"/>
              <a:gd name="connsiteX6" fmla="*/ 1710407 w 1710765"/>
              <a:gd name="connsiteY6" fmla="*/ 491803 h 1593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0765" h="1593273">
                <a:moveTo>
                  <a:pt x="852873" y="0"/>
                </a:moveTo>
                <a:lnTo>
                  <a:pt x="0" y="494134"/>
                </a:lnTo>
                <a:lnTo>
                  <a:pt x="0" y="1475410"/>
                </a:lnTo>
                <a:lnTo>
                  <a:pt x="206916" y="1593273"/>
                </a:lnTo>
                <a:lnTo>
                  <a:pt x="1502835" y="1593273"/>
                </a:lnTo>
                <a:lnTo>
                  <a:pt x="1709418" y="1475480"/>
                </a:lnTo>
                <a:cubicBezTo>
                  <a:pt x="1707864" y="1146834"/>
                  <a:pt x="1711961" y="820449"/>
                  <a:pt x="1710407" y="491803"/>
                </a:cubicBez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22" name="Content Placeholder 47" descr="Click icon to add picture">
            <a:extLst>
              <a:ext uri="{FF2B5EF4-FFF2-40B4-BE49-F238E27FC236}">
                <a16:creationId xmlns:a16="http://schemas.microsoft.com/office/drawing/2014/main" id="{95ADF367-2619-4E00-AB82-8FFF41D0E5C2}"/>
              </a:ext>
            </a:extLst>
          </p:cNvPr>
          <p:cNvSpPr>
            <a:spLocks noGrp="1"/>
          </p:cNvSpPr>
          <p:nvPr>
            <p:ph type="body" sz="quarter" idx="27" hasCustomPrompt="1"/>
          </p:nvPr>
        </p:nvSpPr>
        <p:spPr>
          <a:xfrm>
            <a:off x="5271609" y="1025236"/>
            <a:ext cx="5162709" cy="420683"/>
          </a:xfrm>
          <a:prstGeom prst="rect">
            <a:avLst/>
          </a:prstGeom>
        </p:spPr>
        <p:txBody>
          <a:bodyPr anchor="b">
            <a:noAutofit/>
          </a:bodyPr>
          <a:lstStyle>
            <a:lvl1pPr marL="0" indent="0" algn="l">
              <a:lnSpc>
                <a:spcPct val="100000"/>
              </a:lnSpc>
              <a:buNone/>
              <a:defRPr sz="1800" b="1"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3" name="Content Placeholder 47">
            <a:extLst>
              <a:ext uri="{FF2B5EF4-FFF2-40B4-BE49-F238E27FC236}">
                <a16:creationId xmlns:a16="http://schemas.microsoft.com/office/drawing/2014/main" id="{8CEB04CE-793E-47B4-8D80-9B82864F2CDF}"/>
              </a:ext>
            </a:extLst>
          </p:cNvPr>
          <p:cNvSpPr>
            <a:spLocks noGrp="1"/>
          </p:cNvSpPr>
          <p:nvPr>
            <p:ph type="body" sz="quarter" idx="28" hasCustomPrompt="1"/>
          </p:nvPr>
        </p:nvSpPr>
        <p:spPr>
          <a:xfrm>
            <a:off x="5271608" y="1469069"/>
            <a:ext cx="5162709" cy="1506166"/>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4" name="Content Placeholder 47" descr="Click icon to add picture">
            <a:extLst>
              <a:ext uri="{FF2B5EF4-FFF2-40B4-BE49-F238E27FC236}">
                <a16:creationId xmlns:a16="http://schemas.microsoft.com/office/drawing/2014/main" id="{067BF8FD-2643-4122-BE3E-63F413244ECB}"/>
              </a:ext>
            </a:extLst>
          </p:cNvPr>
          <p:cNvSpPr>
            <a:spLocks noGrp="1"/>
          </p:cNvSpPr>
          <p:nvPr>
            <p:ph type="body" sz="quarter" idx="29" hasCustomPrompt="1"/>
          </p:nvPr>
        </p:nvSpPr>
        <p:spPr>
          <a:xfrm>
            <a:off x="5271609" y="2984685"/>
            <a:ext cx="5162709" cy="420683"/>
          </a:xfrm>
          <a:prstGeom prst="rect">
            <a:avLst/>
          </a:prstGeom>
        </p:spPr>
        <p:txBody>
          <a:bodyPr anchor="b">
            <a:noAutofit/>
          </a:bodyPr>
          <a:lstStyle>
            <a:lvl1pPr marL="0" indent="0" algn="l">
              <a:lnSpc>
                <a:spcPct val="100000"/>
              </a:lnSpc>
              <a:buNone/>
              <a:defRPr sz="1800" b="1"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6" name="Content Placeholder 47" descr="Click icon to add picture">
            <a:extLst>
              <a:ext uri="{FF2B5EF4-FFF2-40B4-BE49-F238E27FC236}">
                <a16:creationId xmlns:a16="http://schemas.microsoft.com/office/drawing/2014/main" id="{02260D10-FEA1-48A7-B544-FAEEAECF5DE2}"/>
              </a:ext>
            </a:extLst>
          </p:cNvPr>
          <p:cNvSpPr>
            <a:spLocks noGrp="1"/>
          </p:cNvSpPr>
          <p:nvPr>
            <p:ph type="body" sz="quarter" idx="31" hasCustomPrompt="1"/>
          </p:nvPr>
        </p:nvSpPr>
        <p:spPr>
          <a:xfrm>
            <a:off x="5271607" y="4597473"/>
            <a:ext cx="5162709" cy="421399"/>
          </a:xfrm>
          <a:prstGeom prst="rect">
            <a:avLst/>
          </a:prstGeom>
        </p:spPr>
        <p:txBody>
          <a:bodyPr anchor="b">
            <a:noAutofit/>
          </a:bodyPr>
          <a:lstStyle>
            <a:lvl1pPr marL="0" indent="0" algn="l">
              <a:lnSpc>
                <a:spcPct val="100000"/>
              </a:lnSpc>
              <a:buNone/>
              <a:defRPr sz="1800" b="1"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64584B30-8BCF-4D75-8A6C-FD82347CC7B6}"/>
              </a:ext>
            </a:extLst>
          </p:cNvPr>
          <p:cNvSpPr>
            <a:spLocks noGrp="1"/>
          </p:cNvSpPr>
          <p:nvPr>
            <p:ph type="body" sz="quarter" idx="34" hasCustomPrompt="1"/>
          </p:nvPr>
        </p:nvSpPr>
        <p:spPr>
          <a:xfrm>
            <a:off x="5271608" y="3419684"/>
            <a:ext cx="5162709" cy="1177789"/>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8" name="Content Placeholder 47">
            <a:extLst>
              <a:ext uri="{FF2B5EF4-FFF2-40B4-BE49-F238E27FC236}">
                <a16:creationId xmlns:a16="http://schemas.microsoft.com/office/drawing/2014/main" id="{A4A25056-27FA-4039-ACFA-6624F778712A}"/>
              </a:ext>
            </a:extLst>
          </p:cNvPr>
          <p:cNvSpPr>
            <a:spLocks noGrp="1"/>
          </p:cNvSpPr>
          <p:nvPr>
            <p:ph type="body" sz="quarter" idx="35" hasCustomPrompt="1"/>
          </p:nvPr>
        </p:nvSpPr>
        <p:spPr>
          <a:xfrm>
            <a:off x="5271608" y="5041922"/>
            <a:ext cx="5162709" cy="1635938"/>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7" name="Freeform: Shape 24">
            <a:extLst>
              <a:ext uri="{FF2B5EF4-FFF2-40B4-BE49-F238E27FC236}">
                <a16:creationId xmlns:a16="http://schemas.microsoft.com/office/drawing/2014/main" id="{A23F9759-CF52-CE45-5E22-9678534685A7}"/>
              </a:ext>
            </a:extLst>
          </p:cNvPr>
          <p:cNvSpPr/>
          <p:nvPr userDrawn="1"/>
        </p:nvSpPr>
        <p:spPr>
          <a:xfrm flipH="1">
            <a:off x="2631891" y="4699053"/>
            <a:ext cx="668814" cy="784693"/>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6" name="Title 5">
            <a:extLst>
              <a:ext uri="{FF2B5EF4-FFF2-40B4-BE49-F238E27FC236}">
                <a16:creationId xmlns:a16="http://schemas.microsoft.com/office/drawing/2014/main" id="{5D84FCC1-368D-680C-31AA-597C3AAF4232}"/>
              </a:ext>
            </a:extLst>
          </p:cNvPr>
          <p:cNvSpPr>
            <a:spLocks noGrp="1"/>
          </p:cNvSpPr>
          <p:nvPr>
            <p:ph type="title"/>
          </p:nvPr>
        </p:nvSpPr>
        <p:spPr>
          <a:xfrm>
            <a:off x="502665" y="707105"/>
            <a:ext cx="3994173" cy="2277580"/>
          </a:xfrm>
        </p:spPr>
        <p:txBody>
          <a:bodyPr anchor="t">
            <a:noAutofit/>
          </a:bodyPr>
          <a:lstStyle>
            <a:lvl1pPr>
              <a:defRPr>
                <a:solidFill>
                  <a:schemeClr val="accent6"/>
                </a:solidFill>
              </a:defRPr>
            </a:lvl1pPr>
          </a:lstStyle>
          <a:p>
            <a:r>
              <a:rPr lang="en-US"/>
              <a:t>Click to edit Master title style</a:t>
            </a:r>
            <a:endParaRPr lang="en-US" dirty="0"/>
          </a:p>
        </p:txBody>
      </p:sp>
      <p:sp>
        <p:nvSpPr>
          <p:cNvPr id="18" name="Picture Placeholder 2">
            <a:extLst>
              <a:ext uri="{FF2B5EF4-FFF2-40B4-BE49-F238E27FC236}">
                <a16:creationId xmlns:a16="http://schemas.microsoft.com/office/drawing/2014/main" id="{E53E8C9F-CD73-30CD-1F24-20F2E6149D58}"/>
              </a:ext>
            </a:extLst>
          </p:cNvPr>
          <p:cNvSpPr>
            <a:spLocks noGrp="1"/>
          </p:cNvSpPr>
          <p:nvPr>
            <p:ph type="pic" sz="quarter" idx="36"/>
          </p:nvPr>
        </p:nvSpPr>
        <p:spPr>
          <a:xfrm>
            <a:off x="4734172" y="1141669"/>
            <a:ext cx="507778"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solidFill>
                  <a:schemeClr val="accent6"/>
                </a:solidFill>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dirty="0"/>
              <a:t>Click icon to add picture</a:t>
            </a:r>
            <a:endParaRPr lang="en-US" dirty="0"/>
          </a:p>
        </p:txBody>
      </p:sp>
      <p:sp>
        <p:nvSpPr>
          <p:cNvPr id="19" name="Picture Placeholder 2">
            <a:extLst>
              <a:ext uri="{FF2B5EF4-FFF2-40B4-BE49-F238E27FC236}">
                <a16:creationId xmlns:a16="http://schemas.microsoft.com/office/drawing/2014/main" id="{CE61E189-349E-0076-EA43-7BCB6E24CE86}"/>
              </a:ext>
            </a:extLst>
          </p:cNvPr>
          <p:cNvSpPr>
            <a:spLocks noGrp="1"/>
          </p:cNvSpPr>
          <p:nvPr>
            <p:ph type="pic" sz="quarter" idx="37"/>
          </p:nvPr>
        </p:nvSpPr>
        <p:spPr>
          <a:xfrm>
            <a:off x="4724705" y="3105650"/>
            <a:ext cx="536270"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solidFill>
                  <a:schemeClr val="accent6"/>
                </a:solidFill>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dirty="0"/>
              <a:t>Click icon to add picture</a:t>
            </a:r>
            <a:endParaRPr lang="en-US" dirty="0"/>
          </a:p>
        </p:txBody>
      </p:sp>
      <p:sp>
        <p:nvSpPr>
          <p:cNvPr id="21" name="Picture Placeholder 2">
            <a:extLst>
              <a:ext uri="{FF2B5EF4-FFF2-40B4-BE49-F238E27FC236}">
                <a16:creationId xmlns:a16="http://schemas.microsoft.com/office/drawing/2014/main" id="{68B04572-5D47-C3DF-CDEA-15EC646EA8FE}"/>
              </a:ext>
            </a:extLst>
          </p:cNvPr>
          <p:cNvSpPr>
            <a:spLocks noGrp="1"/>
          </p:cNvSpPr>
          <p:nvPr>
            <p:ph type="pic" sz="quarter" idx="38"/>
          </p:nvPr>
        </p:nvSpPr>
        <p:spPr>
          <a:xfrm>
            <a:off x="4714069" y="4716041"/>
            <a:ext cx="536270"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solidFill>
                  <a:schemeClr val="accent6"/>
                </a:solidFill>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dirty="0"/>
              <a:t>Click icon to add picture</a:t>
            </a:r>
            <a:endParaRPr lang="en-US" dirty="0"/>
          </a:p>
        </p:txBody>
      </p:sp>
      <p:sp>
        <p:nvSpPr>
          <p:cNvPr id="5" name="Slide Number Placeholder 4">
            <a:extLst>
              <a:ext uri="{FF2B5EF4-FFF2-40B4-BE49-F238E27FC236}">
                <a16:creationId xmlns:a16="http://schemas.microsoft.com/office/drawing/2014/main" id="{2446A453-65E1-B688-A3F9-EA0AA347DDEA}"/>
              </a:ext>
            </a:extLst>
          </p:cNvPr>
          <p:cNvSpPr>
            <a:spLocks noGrp="1"/>
          </p:cNvSpPr>
          <p:nvPr>
            <p:ph type="sldNum" sz="quarter" idx="40"/>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6621137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8" name="Content Placeholder 47">
            <a:extLst>
              <a:ext uri="{FF2B5EF4-FFF2-40B4-BE49-F238E27FC236}">
                <a16:creationId xmlns:a16="http://schemas.microsoft.com/office/drawing/2014/main" id="{3EDD8D3E-653B-4A9E-9868-3B013A65FE9F}"/>
              </a:ext>
            </a:extLst>
          </p:cNvPr>
          <p:cNvSpPr>
            <a:spLocks noGrp="1"/>
          </p:cNvSpPr>
          <p:nvPr>
            <p:ph type="pic" sz="quarter" idx="48"/>
          </p:nvPr>
        </p:nvSpPr>
        <p:spPr>
          <a:xfrm>
            <a:off x="7493157" y="529148"/>
            <a:ext cx="4248873" cy="473113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ln w="19050">
            <a:noFill/>
          </a:ln>
        </p:spPr>
        <p:txBody>
          <a:bodyPr anchor="ctr">
            <a:noAutofit/>
          </a:bodyPr>
          <a:lstStyle>
            <a:lvl1pPr marL="0" indent="0" algn="ctr">
              <a:buNone/>
              <a:defRPr>
                <a:solidFill>
                  <a:schemeClr val="accent6"/>
                </a:solidFill>
              </a:defRPr>
            </a:lvl1pPr>
          </a:lstStyle>
          <a:p>
            <a:r>
              <a:rPr lang="en-US" altLang="zh-CN" dirty="0"/>
              <a:t>Click icon to add picture</a:t>
            </a:r>
            <a:endParaRPr lang="zh-CN" altLang="en-US"/>
          </a:p>
        </p:txBody>
      </p:sp>
      <p:sp>
        <p:nvSpPr>
          <p:cNvPr id="18" name="Content Placeholder 47">
            <a:extLst>
              <a:ext uri="{FF2B5EF4-FFF2-40B4-BE49-F238E27FC236}">
                <a16:creationId xmlns:a16="http://schemas.microsoft.com/office/drawing/2014/main" id="{DD4E6A9F-7400-917B-6A6B-6BAB445E85FA}"/>
              </a:ext>
            </a:extLst>
          </p:cNvPr>
          <p:cNvSpPr>
            <a:spLocks noGrp="1"/>
          </p:cNvSpPr>
          <p:nvPr>
            <p:ph type="body" sz="quarter" idx="28" hasCustomPrompt="1"/>
          </p:nvPr>
        </p:nvSpPr>
        <p:spPr>
          <a:xfrm>
            <a:off x="517427" y="3253120"/>
            <a:ext cx="4959822" cy="2007158"/>
          </a:xfrm>
          <a:prstGeom prst="rect">
            <a:avLst/>
          </a:prstGeom>
        </p:spPr>
        <p:txBody>
          <a:bodyPr>
            <a:noAutofit/>
          </a:bodyPr>
          <a:lstStyle>
            <a:lvl1pPr marL="0" indent="0">
              <a:lnSpc>
                <a:spcPct val="100000"/>
              </a:lnSpc>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19" name="Freeform: Shape 25">
            <a:extLst>
              <a:ext uri="{FF2B5EF4-FFF2-40B4-BE49-F238E27FC236}">
                <a16:creationId xmlns:a16="http://schemas.microsoft.com/office/drawing/2014/main" id="{D7BBD3E8-D5DD-C21F-3792-4880373CCDCC}"/>
              </a:ext>
            </a:extLst>
          </p:cNvPr>
          <p:cNvSpPr/>
          <p:nvPr userDrawn="1"/>
        </p:nvSpPr>
        <p:spPr>
          <a:xfrm flipH="1">
            <a:off x="7400972" y="4508725"/>
            <a:ext cx="1347680" cy="158117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20" name="Freeform: Shape 11">
            <a:extLst>
              <a:ext uri="{FF2B5EF4-FFF2-40B4-BE49-F238E27FC236}">
                <a16:creationId xmlns:a16="http://schemas.microsoft.com/office/drawing/2014/main" id="{FC461D80-0CAC-62E5-726A-63B48BEF3F25}"/>
              </a:ext>
            </a:extLst>
          </p:cNvPr>
          <p:cNvSpPr/>
          <p:nvPr userDrawn="1"/>
        </p:nvSpPr>
        <p:spPr>
          <a:xfrm>
            <a:off x="6521016" y="4772906"/>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3" name="Title 2">
            <a:extLst>
              <a:ext uri="{FF2B5EF4-FFF2-40B4-BE49-F238E27FC236}">
                <a16:creationId xmlns:a16="http://schemas.microsoft.com/office/drawing/2014/main" id="{D4944167-AFE9-AE61-AF44-B9AEE24D17D8}"/>
              </a:ext>
            </a:extLst>
          </p:cNvPr>
          <p:cNvSpPr>
            <a:spLocks noGrp="1"/>
          </p:cNvSpPr>
          <p:nvPr>
            <p:ph type="title"/>
          </p:nvPr>
        </p:nvSpPr>
        <p:spPr>
          <a:xfrm>
            <a:off x="517427" y="2497488"/>
            <a:ext cx="9823998" cy="1325563"/>
          </a:xfrm>
        </p:spPr>
        <p:txBody>
          <a:bodyPr anchor="t">
            <a:noAutofit/>
          </a:bodyPr>
          <a:lstStyle>
            <a:lvl1pPr>
              <a:defRPr>
                <a:solidFill>
                  <a:schemeClr val="accent6"/>
                </a:solidFill>
              </a:defRPr>
            </a:lvl1p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47268D53-92DA-7335-4DAB-83485CAF3FE9}"/>
              </a:ext>
            </a:extLst>
          </p:cNvPr>
          <p:cNvSpPr>
            <a:spLocks noGrp="1"/>
          </p:cNvSpPr>
          <p:nvPr>
            <p:ph type="ftr" sz="quarter" idx="49"/>
          </p:nvPr>
        </p:nvSpPr>
        <p:spPr/>
        <p:txBody>
          <a:bodyPr>
            <a:noAutofit/>
          </a:bodyPr>
          <a:lstStyle>
            <a:lvl1pPr>
              <a:defRPr>
                <a:solidFill>
                  <a:schemeClr val="accent6"/>
                </a:solidFill>
              </a:defRPr>
            </a:lvl1pPr>
          </a:lstStyle>
          <a:p>
            <a:r>
              <a:rPr lang="en-US" dirty="0"/>
              <a:t>Presentation title</a:t>
            </a:r>
          </a:p>
        </p:txBody>
      </p:sp>
      <p:sp>
        <p:nvSpPr>
          <p:cNvPr id="6" name="Slide Number Placeholder 5">
            <a:extLst>
              <a:ext uri="{FF2B5EF4-FFF2-40B4-BE49-F238E27FC236}">
                <a16:creationId xmlns:a16="http://schemas.microsoft.com/office/drawing/2014/main" id="{9F9FCB16-3643-AB04-D20E-A14FFE07F67C}"/>
              </a:ext>
            </a:extLst>
          </p:cNvPr>
          <p:cNvSpPr>
            <a:spLocks noGrp="1"/>
          </p:cNvSpPr>
          <p:nvPr>
            <p:ph type="sldNum" sz="quarter" idx="50"/>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2132766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47" name="Freeform 46">
            <a:extLst>
              <a:ext uri="{FF2B5EF4-FFF2-40B4-BE49-F238E27FC236}">
                <a16:creationId xmlns:a16="http://schemas.microsoft.com/office/drawing/2014/main" id="{39B50CEE-D9F9-B5CD-C274-BEAA5EAB37E3}"/>
              </a:ext>
            </a:extLst>
          </p:cNvPr>
          <p:cNvSpPr/>
          <p:nvPr userDrawn="1"/>
        </p:nvSpPr>
        <p:spPr>
          <a:xfrm>
            <a:off x="410352" y="12435"/>
            <a:ext cx="1455521" cy="1019127"/>
          </a:xfrm>
          <a:custGeom>
            <a:avLst/>
            <a:gdLst>
              <a:gd name="connsiteX0" fmla="*/ 219223 w 1455521"/>
              <a:gd name="connsiteY0" fmla="*/ 0 h 1019127"/>
              <a:gd name="connsiteX1" fmla="*/ 1236298 w 1455521"/>
              <a:gd name="connsiteY1" fmla="*/ 0 h 1019127"/>
              <a:gd name="connsiteX2" fmla="*/ 1455521 w 1455521"/>
              <a:gd name="connsiteY2" fmla="*/ 385779 h 1019127"/>
              <a:gd name="connsiteX3" fmla="*/ 1095615 w 1455521"/>
              <a:gd name="connsiteY3" fmla="*/ 1019127 h 1019127"/>
              <a:gd name="connsiteX4" fmla="*/ 359906 w 1455521"/>
              <a:gd name="connsiteY4" fmla="*/ 1019127 h 1019127"/>
              <a:gd name="connsiteX5" fmla="*/ 0 w 1455521"/>
              <a:gd name="connsiteY5" fmla="*/ 385779 h 1019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1019127">
                <a:moveTo>
                  <a:pt x="219223" y="0"/>
                </a:moveTo>
                <a:lnTo>
                  <a:pt x="1236298" y="0"/>
                </a:lnTo>
                <a:lnTo>
                  <a:pt x="1455521" y="385779"/>
                </a:lnTo>
                <a:lnTo>
                  <a:pt x="1095615" y="1019127"/>
                </a:lnTo>
                <a:lnTo>
                  <a:pt x="359906" y="1019127"/>
                </a:lnTo>
                <a:lnTo>
                  <a:pt x="0" y="385779"/>
                </a:lnTo>
                <a:close/>
              </a:path>
            </a:pathLst>
          </a:custGeom>
          <a:solidFill>
            <a:schemeClr val="accent6">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9" name="Hexagon 15">
            <a:extLst>
              <a:ext uri="{FF2B5EF4-FFF2-40B4-BE49-F238E27FC236}">
                <a16:creationId xmlns:a16="http://schemas.microsoft.com/office/drawing/2014/main" id="{93831F6E-A0DA-46E5-AF13-ED5D9ABF108D}"/>
              </a:ext>
            </a:extLst>
          </p:cNvPr>
          <p:cNvSpPr/>
          <p:nvPr userDrawn="1"/>
        </p:nvSpPr>
        <p:spPr>
          <a:xfrm>
            <a:off x="1579486" y="450004"/>
            <a:ext cx="1455521" cy="1266696"/>
          </a:xfrm>
          <a:prstGeom prst="hexagon">
            <a:avLst>
              <a:gd name="adj" fmla="val 28413"/>
              <a:gd name="vf" fmla="val 11547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0" name="Hexagon 17">
            <a:extLst>
              <a:ext uri="{FF2B5EF4-FFF2-40B4-BE49-F238E27FC236}">
                <a16:creationId xmlns:a16="http://schemas.microsoft.com/office/drawing/2014/main" id="{18B06ECC-5FA7-4ACA-86BF-694240D0C05B}"/>
              </a:ext>
            </a:extLst>
          </p:cNvPr>
          <p:cNvSpPr/>
          <p:nvPr userDrawn="1"/>
        </p:nvSpPr>
        <p:spPr>
          <a:xfrm>
            <a:off x="412218" y="1136470"/>
            <a:ext cx="1455521" cy="1266696"/>
          </a:xfrm>
          <a:prstGeom prst="hexagon">
            <a:avLst>
              <a:gd name="adj" fmla="val 28413"/>
              <a:gd name="vf" fmla="val 11547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1" name="Hexagon 19">
            <a:extLst>
              <a:ext uri="{FF2B5EF4-FFF2-40B4-BE49-F238E27FC236}">
                <a16:creationId xmlns:a16="http://schemas.microsoft.com/office/drawing/2014/main" id="{089AA305-8FFC-46A5-B806-D5D78320D0CD}"/>
              </a:ext>
            </a:extLst>
          </p:cNvPr>
          <p:cNvSpPr/>
          <p:nvPr userDrawn="1"/>
        </p:nvSpPr>
        <p:spPr>
          <a:xfrm>
            <a:off x="1580070" y="1812437"/>
            <a:ext cx="1455521" cy="1266696"/>
          </a:xfrm>
          <a:prstGeom prst="hexagon">
            <a:avLst>
              <a:gd name="adj" fmla="val 28413"/>
              <a:gd name="vf" fmla="val 11547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2" name="Hexagon 21">
            <a:extLst>
              <a:ext uri="{FF2B5EF4-FFF2-40B4-BE49-F238E27FC236}">
                <a16:creationId xmlns:a16="http://schemas.microsoft.com/office/drawing/2014/main" id="{DB2D65ED-32BC-44B2-92F3-E16717051CA1}"/>
              </a:ext>
            </a:extLst>
          </p:cNvPr>
          <p:cNvSpPr/>
          <p:nvPr userDrawn="1"/>
        </p:nvSpPr>
        <p:spPr>
          <a:xfrm>
            <a:off x="3953772" y="4582171"/>
            <a:ext cx="1455521" cy="1266696"/>
          </a:xfrm>
          <a:prstGeom prst="hexagon">
            <a:avLst>
              <a:gd name="adj" fmla="val 28413"/>
              <a:gd name="vf" fmla="val 11547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44" name="Freeform 43">
            <a:extLst>
              <a:ext uri="{FF2B5EF4-FFF2-40B4-BE49-F238E27FC236}">
                <a16:creationId xmlns:a16="http://schemas.microsoft.com/office/drawing/2014/main" id="{6100186E-95B0-AB29-6F1D-DBFBAA566DB2}"/>
              </a:ext>
            </a:extLst>
          </p:cNvPr>
          <p:cNvSpPr/>
          <p:nvPr userDrawn="1"/>
        </p:nvSpPr>
        <p:spPr>
          <a:xfrm>
            <a:off x="3955762" y="5952136"/>
            <a:ext cx="1455521" cy="932559"/>
          </a:xfrm>
          <a:custGeom>
            <a:avLst/>
            <a:gdLst>
              <a:gd name="connsiteX0" fmla="*/ 359906 w 1455521"/>
              <a:gd name="connsiteY0" fmla="*/ 0 h 932559"/>
              <a:gd name="connsiteX1" fmla="*/ 1095615 w 1455521"/>
              <a:gd name="connsiteY1" fmla="*/ 0 h 932559"/>
              <a:gd name="connsiteX2" fmla="*/ 1455521 w 1455521"/>
              <a:gd name="connsiteY2" fmla="*/ 633348 h 932559"/>
              <a:gd name="connsiteX3" fmla="*/ 1285492 w 1455521"/>
              <a:gd name="connsiteY3" fmla="*/ 932559 h 932559"/>
              <a:gd name="connsiteX4" fmla="*/ 170030 w 1455521"/>
              <a:gd name="connsiteY4" fmla="*/ 932559 h 932559"/>
              <a:gd name="connsiteX5" fmla="*/ 0 w 1455521"/>
              <a:gd name="connsiteY5" fmla="*/ 633348 h 932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932559">
                <a:moveTo>
                  <a:pt x="359906" y="0"/>
                </a:moveTo>
                <a:lnTo>
                  <a:pt x="1095615" y="0"/>
                </a:lnTo>
                <a:lnTo>
                  <a:pt x="1455521" y="633348"/>
                </a:lnTo>
                <a:lnTo>
                  <a:pt x="1285492" y="932559"/>
                </a:lnTo>
                <a:lnTo>
                  <a:pt x="170030" y="932559"/>
                </a:lnTo>
                <a:lnTo>
                  <a:pt x="0" y="633348"/>
                </a:lnTo>
                <a:close/>
              </a:path>
            </a:pathLst>
          </a:cu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4" name="Hexagon 27">
            <a:extLst>
              <a:ext uri="{FF2B5EF4-FFF2-40B4-BE49-F238E27FC236}">
                <a16:creationId xmlns:a16="http://schemas.microsoft.com/office/drawing/2014/main" id="{5275D449-7441-440B-8584-96D25256F24D}"/>
              </a:ext>
            </a:extLst>
          </p:cNvPr>
          <p:cNvSpPr/>
          <p:nvPr userDrawn="1"/>
        </p:nvSpPr>
        <p:spPr>
          <a:xfrm>
            <a:off x="2783996" y="5245443"/>
            <a:ext cx="1455521" cy="1266696"/>
          </a:xfrm>
          <a:prstGeom prst="hexagon">
            <a:avLst>
              <a:gd name="adj" fmla="val 28413"/>
              <a:gd name="vf" fmla="val 11547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5" name="Hexagon 28">
            <a:extLst>
              <a:ext uri="{FF2B5EF4-FFF2-40B4-BE49-F238E27FC236}">
                <a16:creationId xmlns:a16="http://schemas.microsoft.com/office/drawing/2014/main" id="{94CFCD79-F5CD-4175-96DE-1AC2E1999DB6}"/>
              </a:ext>
            </a:extLst>
          </p:cNvPr>
          <p:cNvSpPr/>
          <p:nvPr userDrawn="1"/>
        </p:nvSpPr>
        <p:spPr>
          <a:xfrm>
            <a:off x="2767144" y="3880620"/>
            <a:ext cx="1455521" cy="1266696"/>
          </a:xfrm>
          <a:prstGeom prst="hexagon">
            <a:avLst>
              <a:gd name="adj" fmla="val 28413"/>
              <a:gd name="vf" fmla="val 115470"/>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43" name="Freeform 42">
            <a:extLst>
              <a:ext uri="{FF2B5EF4-FFF2-40B4-BE49-F238E27FC236}">
                <a16:creationId xmlns:a16="http://schemas.microsoft.com/office/drawing/2014/main" id="{C8667104-E096-23C3-4C2C-5277C2AF5C57}"/>
              </a:ext>
            </a:extLst>
          </p:cNvPr>
          <p:cNvSpPr/>
          <p:nvPr userDrawn="1"/>
        </p:nvSpPr>
        <p:spPr>
          <a:xfrm>
            <a:off x="3702" y="448131"/>
            <a:ext cx="678871" cy="1266696"/>
          </a:xfrm>
          <a:custGeom>
            <a:avLst/>
            <a:gdLst>
              <a:gd name="connsiteX0" fmla="*/ 0 w 678871"/>
              <a:gd name="connsiteY0" fmla="*/ 0 h 1266696"/>
              <a:gd name="connsiteX1" fmla="*/ 318965 w 678871"/>
              <a:gd name="connsiteY1" fmla="*/ 0 h 1266696"/>
              <a:gd name="connsiteX2" fmla="*/ 678871 w 678871"/>
              <a:gd name="connsiteY2" fmla="*/ 633348 h 1266696"/>
              <a:gd name="connsiteX3" fmla="*/ 318965 w 678871"/>
              <a:gd name="connsiteY3" fmla="*/ 1266696 h 1266696"/>
              <a:gd name="connsiteX4" fmla="*/ 0 w 678871"/>
              <a:gd name="connsiteY4" fmla="*/ 1266696 h 1266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8871" h="1266696">
                <a:moveTo>
                  <a:pt x="0" y="0"/>
                </a:moveTo>
                <a:lnTo>
                  <a:pt x="318965" y="0"/>
                </a:lnTo>
                <a:lnTo>
                  <a:pt x="678871" y="633348"/>
                </a:lnTo>
                <a:lnTo>
                  <a:pt x="318965" y="1266696"/>
                </a:lnTo>
                <a:lnTo>
                  <a:pt x="0" y="1266696"/>
                </a:ln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8" name="Hexagon 31">
            <a:extLst>
              <a:ext uri="{FF2B5EF4-FFF2-40B4-BE49-F238E27FC236}">
                <a16:creationId xmlns:a16="http://schemas.microsoft.com/office/drawing/2014/main" id="{61BB4AB0-7C5C-4697-A25B-0AFD8754AB52}"/>
              </a:ext>
            </a:extLst>
          </p:cNvPr>
          <p:cNvSpPr/>
          <p:nvPr userDrawn="1"/>
        </p:nvSpPr>
        <p:spPr>
          <a:xfrm>
            <a:off x="1580353" y="3182793"/>
            <a:ext cx="1455521" cy="1266696"/>
          </a:xfrm>
          <a:prstGeom prst="hexagon">
            <a:avLst>
              <a:gd name="adj" fmla="val 28413"/>
              <a:gd name="vf" fmla="val 115470"/>
            </a:avLst>
          </a:prstGeom>
          <a:noFill/>
          <a:ln w="190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46" name="Freeform 45">
            <a:extLst>
              <a:ext uri="{FF2B5EF4-FFF2-40B4-BE49-F238E27FC236}">
                <a16:creationId xmlns:a16="http://schemas.microsoft.com/office/drawing/2014/main" id="{2363FF00-E570-D743-258E-E9FEF4F02A08}"/>
              </a:ext>
            </a:extLst>
          </p:cNvPr>
          <p:cNvSpPr/>
          <p:nvPr userDrawn="1"/>
        </p:nvSpPr>
        <p:spPr>
          <a:xfrm>
            <a:off x="6334981" y="5962237"/>
            <a:ext cx="1455521" cy="901561"/>
          </a:xfrm>
          <a:custGeom>
            <a:avLst/>
            <a:gdLst>
              <a:gd name="connsiteX0" fmla="*/ 359906 w 1455521"/>
              <a:gd name="connsiteY0" fmla="*/ 0 h 901561"/>
              <a:gd name="connsiteX1" fmla="*/ 1095615 w 1455521"/>
              <a:gd name="connsiteY1" fmla="*/ 0 h 901561"/>
              <a:gd name="connsiteX2" fmla="*/ 1455521 w 1455521"/>
              <a:gd name="connsiteY2" fmla="*/ 633348 h 901561"/>
              <a:gd name="connsiteX3" fmla="*/ 1303107 w 1455521"/>
              <a:gd name="connsiteY3" fmla="*/ 901561 h 901561"/>
              <a:gd name="connsiteX4" fmla="*/ 152415 w 1455521"/>
              <a:gd name="connsiteY4" fmla="*/ 901561 h 901561"/>
              <a:gd name="connsiteX5" fmla="*/ 0 w 1455521"/>
              <a:gd name="connsiteY5" fmla="*/ 633348 h 901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901561">
                <a:moveTo>
                  <a:pt x="359906" y="0"/>
                </a:moveTo>
                <a:lnTo>
                  <a:pt x="1095615" y="0"/>
                </a:lnTo>
                <a:lnTo>
                  <a:pt x="1455521" y="633348"/>
                </a:lnTo>
                <a:lnTo>
                  <a:pt x="1303107" y="901561"/>
                </a:lnTo>
                <a:lnTo>
                  <a:pt x="152415" y="901561"/>
                </a:lnTo>
                <a:lnTo>
                  <a:pt x="0" y="633348"/>
                </a:ln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28" name="Content Placeholder 47">
            <a:extLst>
              <a:ext uri="{FF2B5EF4-FFF2-40B4-BE49-F238E27FC236}">
                <a16:creationId xmlns:a16="http://schemas.microsoft.com/office/drawing/2014/main" id="{073CD90F-1E45-47EC-B558-D5F638F5FE6F}"/>
              </a:ext>
            </a:extLst>
          </p:cNvPr>
          <p:cNvSpPr>
            <a:spLocks noGrp="1"/>
          </p:cNvSpPr>
          <p:nvPr>
            <p:ph type="pic" sz="quarter" idx="48"/>
          </p:nvPr>
        </p:nvSpPr>
        <p:spPr>
          <a:xfrm>
            <a:off x="2754948" y="2502098"/>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accent6"/>
                </a:solidFill>
              </a:defRPr>
            </a:lvl1pPr>
          </a:lstStyle>
          <a:p>
            <a:r>
              <a:rPr lang="en-US" altLang="zh-CN" dirty="0"/>
              <a:t>Click icon to add picture</a:t>
            </a:r>
          </a:p>
        </p:txBody>
      </p:sp>
      <p:sp>
        <p:nvSpPr>
          <p:cNvPr id="29" name="Content Placeholder 47">
            <a:extLst>
              <a:ext uri="{FF2B5EF4-FFF2-40B4-BE49-F238E27FC236}">
                <a16:creationId xmlns:a16="http://schemas.microsoft.com/office/drawing/2014/main" id="{9A501203-35D0-41A5-A2A4-9F05FAB495C4}"/>
              </a:ext>
            </a:extLst>
          </p:cNvPr>
          <p:cNvSpPr>
            <a:spLocks noGrp="1"/>
          </p:cNvSpPr>
          <p:nvPr>
            <p:ph type="pic" sz="quarter" idx="49"/>
          </p:nvPr>
        </p:nvSpPr>
        <p:spPr>
          <a:xfrm>
            <a:off x="391110" y="2493385"/>
            <a:ext cx="1465840" cy="1289394"/>
          </a:xfrm>
          <a:prstGeom prst="hexagon">
            <a:avLst>
              <a:gd name="adj" fmla="val 28349"/>
              <a:gd name="vf" fmla="val 115470"/>
            </a:avLst>
          </a:prstGeom>
          <a:ln>
            <a:noFill/>
          </a:ln>
        </p:spPr>
        <p:txBody>
          <a:bodyPr>
            <a:noAutofit/>
          </a:bodyPr>
          <a:lstStyle>
            <a:lvl1pPr marL="0" indent="0" algn="l">
              <a:buFontTx/>
              <a:buNone/>
              <a:defRPr sz="1050">
                <a:solidFill>
                  <a:schemeClr val="accent6"/>
                </a:solidFill>
              </a:defRPr>
            </a:lvl1pPr>
          </a:lstStyle>
          <a:p>
            <a:r>
              <a:rPr lang="en-US" altLang="zh-CN" dirty="0"/>
              <a:t>Click icon to add picture</a:t>
            </a:r>
          </a:p>
        </p:txBody>
      </p:sp>
      <p:sp>
        <p:nvSpPr>
          <p:cNvPr id="30" name="Content Placeholder 47">
            <a:extLst>
              <a:ext uri="{FF2B5EF4-FFF2-40B4-BE49-F238E27FC236}">
                <a16:creationId xmlns:a16="http://schemas.microsoft.com/office/drawing/2014/main" id="{1FA62038-8BB7-45FD-896E-34738A5578BD}"/>
              </a:ext>
            </a:extLst>
          </p:cNvPr>
          <p:cNvSpPr>
            <a:spLocks noGrp="1"/>
          </p:cNvSpPr>
          <p:nvPr>
            <p:ph type="pic" sz="quarter" idx="50"/>
          </p:nvPr>
        </p:nvSpPr>
        <p:spPr>
          <a:xfrm>
            <a:off x="5151412" y="5238680"/>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accent6"/>
                </a:solidFill>
              </a:defRPr>
            </a:lvl1pPr>
          </a:lstStyle>
          <a:p>
            <a:r>
              <a:rPr lang="en-US" altLang="zh-CN" dirty="0"/>
              <a:t>Click icon to add picture</a:t>
            </a:r>
          </a:p>
        </p:txBody>
      </p:sp>
      <p:sp>
        <p:nvSpPr>
          <p:cNvPr id="31" name="Content Placeholder 47">
            <a:extLst>
              <a:ext uri="{FF2B5EF4-FFF2-40B4-BE49-F238E27FC236}">
                <a16:creationId xmlns:a16="http://schemas.microsoft.com/office/drawing/2014/main" id="{9A7E0EE6-5885-489B-81A9-65DBC0016938}"/>
              </a:ext>
            </a:extLst>
          </p:cNvPr>
          <p:cNvSpPr>
            <a:spLocks noGrp="1"/>
          </p:cNvSpPr>
          <p:nvPr>
            <p:ph type="pic" sz="quarter" idx="51"/>
          </p:nvPr>
        </p:nvSpPr>
        <p:spPr>
          <a:xfrm>
            <a:off x="3948599" y="3194928"/>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accent6"/>
                </a:solidFill>
              </a:defRPr>
            </a:lvl1pPr>
          </a:lstStyle>
          <a:p>
            <a:r>
              <a:rPr lang="en-US" altLang="zh-CN" dirty="0"/>
              <a:t>Click icon to add picture</a:t>
            </a:r>
          </a:p>
        </p:txBody>
      </p:sp>
      <p:sp>
        <p:nvSpPr>
          <p:cNvPr id="21" name="Content Placeholder 47" descr="Click icon to add picture">
            <a:extLst>
              <a:ext uri="{FF2B5EF4-FFF2-40B4-BE49-F238E27FC236}">
                <a16:creationId xmlns:a16="http://schemas.microsoft.com/office/drawing/2014/main" id="{B7E46D91-6194-E279-CAE3-425E21FD4A83}"/>
              </a:ext>
            </a:extLst>
          </p:cNvPr>
          <p:cNvSpPr>
            <a:spLocks noGrp="1"/>
          </p:cNvSpPr>
          <p:nvPr>
            <p:ph type="body" sz="quarter" idx="27" hasCustomPrompt="1"/>
          </p:nvPr>
        </p:nvSpPr>
        <p:spPr>
          <a:xfrm>
            <a:off x="6096000" y="3093990"/>
            <a:ext cx="3034145" cy="1879791"/>
          </a:xfrm>
          <a:prstGeom prst="rect">
            <a:avLst/>
          </a:prstGeom>
        </p:spPr>
        <p:txBody>
          <a:bodyPr anchor="t">
            <a:noAutofit/>
          </a:bodyPr>
          <a:lstStyle>
            <a:lvl1pPr marL="0" indent="0" algn="l">
              <a:lnSpc>
                <a:spcPct val="100000"/>
              </a:lnSpc>
              <a:buNone/>
              <a:defRPr sz="1800" b="0">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2" name="Title 1">
            <a:extLst>
              <a:ext uri="{FF2B5EF4-FFF2-40B4-BE49-F238E27FC236}">
                <a16:creationId xmlns:a16="http://schemas.microsoft.com/office/drawing/2014/main" id="{4722C9EB-D452-B3DF-5219-160F48DE789C}"/>
              </a:ext>
            </a:extLst>
          </p:cNvPr>
          <p:cNvSpPr>
            <a:spLocks noGrp="1"/>
          </p:cNvSpPr>
          <p:nvPr>
            <p:ph type="title"/>
          </p:nvPr>
        </p:nvSpPr>
        <p:spPr>
          <a:xfrm>
            <a:off x="6096000" y="1703538"/>
            <a:ext cx="5055698" cy="1325563"/>
          </a:xfrm>
        </p:spPr>
        <p:txBody>
          <a:bodyPr anchor="b">
            <a:noAutofit/>
          </a:bodyPr>
          <a:lstStyle>
            <a:lvl1pPr>
              <a:defRPr>
                <a:solidFill>
                  <a:schemeClr val="accent6"/>
                </a:solidFill>
              </a:defRPr>
            </a:lvl1pPr>
          </a:lstStyle>
          <a:p>
            <a:r>
              <a:rPr lang="en-US"/>
              <a:t>Click to edit Master title style</a:t>
            </a:r>
            <a:endParaRPr lang="en-US" dirty="0"/>
          </a:p>
        </p:txBody>
      </p:sp>
      <p:sp>
        <p:nvSpPr>
          <p:cNvPr id="40" name="Freeform 39">
            <a:extLst>
              <a:ext uri="{FF2B5EF4-FFF2-40B4-BE49-F238E27FC236}">
                <a16:creationId xmlns:a16="http://schemas.microsoft.com/office/drawing/2014/main" id="{E3C8467A-0A34-2A65-92FE-F12F6A3D84A6}"/>
              </a:ext>
            </a:extLst>
          </p:cNvPr>
          <p:cNvSpPr/>
          <p:nvPr userDrawn="1"/>
        </p:nvSpPr>
        <p:spPr>
          <a:xfrm>
            <a:off x="-6538" y="1815084"/>
            <a:ext cx="697438" cy="1266696"/>
          </a:xfrm>
          <a:custGeom>
            <a:avLst/>
            <a:gdLst>
              <a:gd name="connsiteX0" fmla="*/ 0 w 732607"/>
              <a:gd name="connsiteY0" fmla="*/ 0 h 1266696"/>
              <a:gd name="connsiteX1" fmla="*/ 372701 w 732607"/>
              <a:gd name="connsiteY1" fmla="*/ 0 h 1266696"/>
              <a:gd name="connsiteX2" fmla="*/ 732607 w 732607"/>
              <a:gd name="connsiteY2" fmla="*/ 633348 h 1266696"/>
              <a:gd name="connsiteX3" fmla="*/ 372701 w 732607"/>
              <a:gd name="connsiteY3" fmla="*/ 1266696 h 1266696"/>
              <a:gd name="connsiteX4" fmla="*/ 0 w 732607"/>
              <a:gd name="connsiteY4" fmla="*/ 1266696 h 1266696"/>
              <a:gd name="connsiteX0" fmla="*/ 43961 w 732607"/>
              <a:gd name="connsiteY0" fmla="*/ 8793 h 1266696"/>
              <a:gd name="connsiteX1" fmla="*/ 372701 w 732607"/>
              <a:gd name="connsiteY1" fmla="*/ 0 h 1266696"/>
              <a:gd name="connsiteX2" fmla="*/ 732607 w 732607"/>
              <a:gd name="connsiteY2" fmla="*/ 633348 h 1266696"/>
              <a:gd name="connsiteX3" fmla="*/ 372701 w 732607"/>
              <a:gd name="connsiteY3" fmla="*/ 1266696 h 1266696"/>
              <a:gd name="connsiteX4" fmla="*/ 0 w 732607"/>
              <a:gd name="connsiteY4" fmla="*/ 1266696 h 1266696"/>
              <a:gd name="connsiteX5" fmla="*/ 43961 w 732607"/>
              <a:gd name="connsiteY5" fmla="*/ 8793 h 1266696"/>
              <a:gd name="connsiteX0" fmla="*/ 8792 w 697438"/>
              <a:gd name="connsiteY0" fmla="*/ 8793 h 1266696"/>
              <a:gd name="connsiteX1" fmla="*/ 337532 w 697438"/>
              <a:gd name="connsiteY1" fmla="*/ 0 h 1266696"/>
              <a:gd name="connsiteX2" fmla="*/ 697438 w 697438"/>
              <a:gd name="connsiteY2" fmla="*/ 633348 h 1266696"/>
              <a:gd name="connsiteX3" fmla="*/ 337532 w 697438"/>
              <a:gd name="connsiteY3" fmla="*/ 1266696 h 1266696"/>
              <a:gd name="connsiteX4" fmla="*/ 0 w 697438"/>
              <a:gd name="connsiteY4" fmla="*/ 1266696 h 1266696"/>
              <a:gd name="connsiteX5" fmla="*/ 8792 w 697438"/>
              <a:gd name="connsiteY5" fmla="*/ 8793 h 1266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7438" h="1266696">
                <a:moveTo>
                  <a:pt x="8792" y="8793"/>
                </a:moveTo>
                <a:lnTo>
                  <a:pt x="337532" y="0"/>
                </a:lnTo>
                <a:lnTo>
                  <a:pt x="697438" y="633348"/>
                </a:lnTo>
                <a:lnTo>
                  <a:pt x="337532" y="1266696"/>
                </a:lnTo>
                <a:lnTo>
                  <a:pt x="0" y="1266696"/>
                </a:lnTo>
                <a:cubicBezTo>
                  <a:pt x="0" y="844464"/>
                  <a:pt x="8792" y="431025"/>
                  <a:pt x="8792" y="8793"/>
                </a:cubicBezTo>
                <a:close/>
              </a:path>
            </a:pathLst>
          </a:custGeom>
          <a:noFill/>
          <a:ln w="19050">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Tree>
    <p:extLst>
      <p:ext uri="{BB962C8B-B14F-4D97-AF65-F5344CB8AC3E}">
        <p14:creationId xmlns:p14="http://schemas.microsoft.com/office/powerpoint/2010/main" val="31473342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5518B595-5A04-0768-52B1-73F11E4754EA}"/>
              </a:ext>
            </a:extLst>
          </p:cNvPr>
          <p:cNvSpPr>
            <a:spLocks noGrp="1"/>
          </p:cNvSpPr>
          <p:nvPr>
            <p:ph type="title"/>
          </p:nvPr>
        </p:nvSpPr>
        <p:spPr>
          <a:xfrm>
            <a:off x="512572" y="3435545"/>
            <a:ext cx="4253399" cy="1740114"/>
          </a:xfrm>
        </p:spPr>
        <p:txBody>
          <a:bodyPr>
            <a:noAutofit/>
          </a:bodyPr>
          <a:lstStyle>
            <a:lvl1pPr>
              <a:defRPr>
                <a:solidFill>
                  <a:schemeClr val="accent6"/>
                </a:solidFill>
              </a:defRPr>
            </a:lvl1pPr>
          </a:lstStyle>
          <a:p>
            <a:r>
              <a:rPr lang="en-US"/>
              <a:t>Click to edit Master title style</a:t>
            </a:r>
            <a:endParaRPr lang="en-US" dirty="0"/>
          </a:p>
        </p:txBody>
      </p:sp>
      <p:sp>
        <p:nvSpPr>
          <p:cNvPr id="7" name="Freeform: Shape 4">
            <a:extLst>
              <a:ext uri="{FF2B5EF4-FFF2-40B4-BE49-F238E27FC236}">
                <a16:creationId xmlns:a16="http://schemas.microsoft.com/office/drawing/2014/main" id="{AE722AFD-22D7-4BD8-B055-3867C3800E16}"/>
              </a:ext>
            </a:extLst>
          </p:cNvPr>
          <p:cNvSpPr/>
          <p:nvPr userDrawn="1"/>
        </p:nvSpPr>
        <p:spPr>
          <a:xfrm>
            <a:off x="6282845" y="525294"/>
            <a:ext cx="1913128" cy="214008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3" name="Freeform: Shape 12">
            <a:extLst>
              <a:ext uri="{FF2B5EF4-FFF2-40B4-BE49-F238E27FC236}">
                <a16:creationId xmlns:a16="http://schemas.microsoft.com/office/drawing/2014/main" id="{5D0355E4-3980-42A9-9376-74163520D39D}"/>
              </a:ext>
            </a:extLst>
          </p:cNvPr>
          <p:cNvSpPr/>
          <p:nvPr userDrawn="1"/>
        </p:nvSpPr>
        <p:spPr>
          <a:xfrm>
            <a:off x="8375472" y="496110"/>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4" name="Freeform: Shape 13">
            <a:extLst>
              <a:ext uri="{FF2B5EF4-FFF2-40B4-BE49-F238E27FC236}">
                <a16:creationId xmlns:a16="http://schemas.microsoft.com/office/drawing/2014/main" id="{70174533-8C0E-4E82-A582-891A0555FA1F}"/>
              </a:ext>
            </a:extLst>
          </p:cNvPr>
          <p:cNvSpPr/>
          <p:nvPr userDrawn="1"/>
        </p:nvSpPr>
        <p:spPr>
          <a:xfrm>
            <a:off x="7328126" y="2310315"/>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5" name="Freeform: Shape 14">
            <a:extLst>
              <a:ext uri="{FF2B5EF4-FFF2-40B4-BE49-F238E27FC236}">
                <a16:creationId xmlns:a16="http://schemas.microsoft.com/office/drawing/2014/main" id="{071E3938-A754-4D49-B509-249EE9BD83AB}"/>
              </a:ext>
            </a:extLst>
          </p:cNvPr>
          <p:cNvSpPr/>
          <p:nvPr userDrawn="1"/>
        </p:nvSpPr>
        <p:spPr>
          <a:xfrm>
            <a:off x="8375472" y="4095335"/>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6" name="Freeform: Shape 15">
            <a:extLst>
              <a:ext uri="{FF2B5EF4-FFF2-40B4-BE49-F238E27FC236}">
                <a16:creationId xmlns:a16="http://schemas.microsoft.com/office/drawing/2014/main" id="{B9D430ED-A815-4274-966C-8192C4230569}"/>
              </a:ext>
            </a:extLst>
          </p:cNvPr>
          <p:cNvSpPr/>
          <p:nvPr userDrawn="1"/>
        </p:nvSpPr>
        <p:spPr>
          <a:xfrm>
            <a:off x="9403474" y="2310314"/>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24" name="Content placeholder 47" descr="Click icon to add picture">
            <a:extLst>
              <a:ext uri="{FF2B5EF4-FFF2-40B4-BE49-F238E27FC236}">
                <a16:creationId xmlns:a16="http://schemas.microsoft.com/office/drawing/2014/main" id="{5414CF94-2913-4AE7-AAC3-3D61FE742888}"/>
              </a:ext>
            </a:extLst>
          </p:cNvPr>
          <p:cNvSpPr>
            <a:spLocks noGrp="1"/>
          </p:cNvSpPr>
          <p:nvPr>
            <p:ph type="body" sz="quarter" idx="28" hasCustomPrompt="1"/>
          </p:nvPr>
        </p:nvSpPr>
        <p:spPr>
          <a:xfrm>
            <a:off x="6274027" y="1076241"/>
            <a:ext cx="1913128" cy="1054727"/>
          </a:xfrm>
          <a:prstGeom prst="rect">
            <a:avLst/>
          </a:prstGeom>
        </p:spPr>
        <p:txBody>
          <a:bodyPr anchor="ctr">
            <a:noAutofit/>
          </a:bodyPr>
          <a:lstStyle>
            <a:lvl1pPr marL="0" indent="0" algn="ctr">
              <a:lnSpc>
                <a:spcPct val="100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a:t>
            </a:r>
            <a:r>
              <a:rPr lang="zh-CN" altLang="en-US" dirty="0"/>
              <a:t> </a:t>
            </a:r>
            <a:r>
              <a:rPr lang="en-US" altLang="zh-CN" dirty="0"/>
              <a:t>Master title style </a:t>
            </a:r>
          </a:p>
        </p:txBody>
      </p:sp>
      <p:sp>
        <p:nvSpPr>
          <p:cNvPr id="26" name="Content placeholder 47" descr="Click icon to add picture">
            <a:extLst>
              <a:ext uri="{FF2B5EF4-FFF2-40B4-BE49-F238E27FC236}">
                <a16:creationId xmlns:a16="http://schemas.microsoft.com/office/drawing/2014/main" id="{3CE3485A-395E-4C5F-A00F-D230FF7CFB93}"/>
              </a:ext>
            </a:extLst>
          </p:cNvPr>
          <p:cNvSpPr>
            <a:spLocks noGrp="1"/>
          </p:cNvSpPr>
          <p:nvPr>
            <p:ph type="body" sz="quarter" idx="29" hasCustomPrompt="1"/>
          </p:nvPr>
        </p:nvSpPr>
        <p:spPr>
          <a:xfrm>
            <a:off x="8375472" y="1076241"/>
            <a:ext cx="1904890" cy="1054728"/>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a:t>
            </a:r>
            <a:r>
              <a:rPr lang="zh-CN" altLang="en-US" dirty="0"/>
              <a:t> </a:t>
            </a:r>
            <a:r>
              <a:rPr lang="en-US" altLang="zh-CN" dirty="0"/>
              <a:t>Master title style </a:t>
            </a:r>
          </a:p>
        </p:txBody>
      </p:sp>
      <p:sp>
        <p:nvSpPr>
          <p:cNvPr id="33" name="Content placeholder 47" descr="Click icon to add picture">
            <a:extLst>
              <a:ext uri="{FF2B5EF4-FFF2-40B4-BE49-F238E27FC236}">
                <a16:creationId xmlns:a16="http://schemas.microsoft.com/office/drawing/2014/main" id="{6A8DFBFF-5B07-49C6-ADB8-341FCD1E7531}"/>
              </a:ext>
            </a:extLst>
          </p:cNvPr>
          <p:cNvSpPr>
            <a:spLocks noGrp="1"/>
          </p:cNvSpPr>
          <p:nvPr>
            <p:ph type="body" sz="quarter" idx="30" hasCustomPrompt="1"/>
          </p:nvPr>
        </p:nvSpPr>
        <p:spPr>
          <a:xfrm>
            <a:off x="7321949" y="2844725"/>
            <a:ext cx="1914694" cy="1089194"/>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4" name="Content placeholder 47" descr="Click icon to add picture">
            <a:extLst>
              <a:ext uri="{FF2B5EF4-FFF2-40B4-BE49-F238E27FC236}">
                <a16:creationId xmlns:a16="http://schemas.microsoft.com/office/drawing/2014/main" id="{1AC7F192-CFC3-470A-9467-330212C6F52D}"/>
              </a:ext>
            </a:extLst>
          </p:cNvPr>
          <p:cNvSpPr>
            <a:spLocks noGrp="1"/>
          </p:cNvSpPr>
          <p:nvPr>
            <p:ph type="body" sz="quarter" idx="31" hasCustomPrompt="1"/>
          </p:nvPr>
        </p:nvSpPr>
        <p:spPr>
          <a:xfrm>
            <a:off x="9409651" y="2826795"/>
            <a:ext cx="1913128" cy="1107124"/>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5" name="Content placeholder 47" descr="Click icon to add picture">
            <a:extLst>
              <a:ext uri="{FF2B5EF4-FFF2-40B4-BE49-F238E27FC236}">
                <a16:creationId xmlns:a16="http://schemas.microsoft.com/office/drawing/2014/main" id="{A5D53FF3-B0CD-4D31-9128-2D2E0E89F09C}"/>
              </a:ext>
            </a:extLst>
          </p:cNvPr>
          <p:cNvSpPr>
            <a:spLocks noGrp="1"/>
          </p:cNvSpPr>
          <p:nvPr>
            <p:ph type="body" sz="quarter" idx="32" hasCustomPrompt="1"/>
          </p:nvPr>
        </p:nvSpPr>
        <p:spPr>
          <a:xfrm>
            <a:off x="8367234" y="4631270"/>
            <a:ext cx="1913128" cy="1075689"/>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6" name="Freeform: Shape 6">
            <a:extLst>
              <a:ext uri="{FF2B5EF4-FFF2-40B4-BE49-F238E27FC236}">
                <a16:creationId xmlns:a16="http://schemas.microsoft.com/office/drawing/2014/main" id="{4D27EAE5-5D14-4E2B-9A4E-E1CE7C26F40F}"/>
              </a:ext>
            </a:extLst>
          </p:cNvPr>
          <p:cNvSpPr/>
          <p:nvPr userDrawn="1"/>
        </p:nvSpPr>
        <p:spPr>
          <a:xfrm>
            <a:off x="630971" y="606175"/>
            <a:ext cx="1913128" cy="214008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9" name="Freeform 28">
            <a:extLst>
              <a:ext uri="{FF2B5EF4-FFF2-40B4-BE49-F238E27FC236}">
                <a16:creationId xmlns:a16="http://schemas.microsoft.com/office/drawing/2014/main" id="{0B88ADED-0863-78D3-7710-E131932E965F}"/>
              </a:ext>
            </a:extLst>
          </p:cNvPr>
          <p:cNvSpPr/>
          <p:nvPr userDrawn="1"/>
        </p:nvSpPr>
        <p:spPr>
          <a:xfrm>
            <a:off x="10460480" y="505838"/>
            <a:ext cx="1731521" cy="2159541"/>
          </a:xfrm>
          <a:custGeom>
            <a:avLst/>
            <a:gdLst>
              <a:gd name="connsiteX0" fmla="*/ 953758 w 1731521"/>
              <a:gd name="connsiteY0" fmla="*/ 0 h 2159541"/>
              <a:gd name="connsiteX1" fmla="*/ 1731521 w 1731521"/>
              <a:gd name="connsiteY1" fmla="*/ 438909 h 2159541"/>
              <a:gd name="connsiteX2" fmla="*/ 1731521 w 1731521"/>
              <a:gd name="connsiteY2" fmla="*/ 1724628 h 2159541"/>
              <a:gd name="connsiteX3" fmla="*/ 956364 w 1731521"/>
              <a:gd name="connsiteY3" fmla="*/ 2159541 h 2159541"/>
              <a:gd name="connsiteX4" fmla="*/ 0 w 1731521"/>
              <a:gd name="connsiteY4" fmla="*/ 1623503 h 2159541"/>
              <a:gd name="connsiteX5" fmla="*/ 0 w 1731521"/>
              <a:gd name="connsiteY5" fmla="*/ 543733 h 215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521" h="2159541">
                <a:moveTo>
                  <a:pt x="953758" y="0"/>
                </a:moveTo>
                <a:lnTo>
                  <a:pt x="1731521" y="438909"/>
                </a:lnTo>
                <a:lnTo>
                  <a:pt x="1731521" y="1724628"/>
                </a:lnTo>
                <a:lnTo>
                  <a:pt x="956364" y="2159541"/>
                </a:lnTo>
                <a:lnTo>
                  <a:pt x="0" y="1623503"/>
                </a:lnTo>
                <a:lnTo>
                  <a:pt x="0" y="543733"/>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Freeform 27">
            <a:extLst>
              <a:ext uri="{FF2B5EF4-FFF2-40B4-BE49-F238E27FC236}">
                <a16:creationId xmlns:a16="http://schemas.microsoft.com/office/drawing/2014/main" id="{32435EB1-8BEE-9EEE-D9E4-E53D56B7E09C}"/>
              </a:ext>
            </a:extLst>
          </p:cNvPr>
          <p:cNvSpPr/>
          <p:nvPr userDrawn="1"/>
        </p:nvSpPr>
        <p:spPr>
          <a:xfrm>
            <a:off x="11498097" y="2436654"/>
            <a:ext cx="698022" cy="1868948"/>
          </a:xfrm>
          <a:custGeom>
            <a:avLst/>
            <a:gdLst>
              <a:gd name="connsiteX0" fmla="*/ 698022 w 698022"/>
              <a:gd name="connsiteY0" fmla="*/ 0 h 1868948"/>
              <a:gd name="connsiteX1" fmla="*/ 698022 w 698022"/>
              <a:gd name="connsiteY1" fmla="*/ 1868948 h 1868948"/>
              <a:gd name="connsiteX2" fmla="*/ 0 w 698022"/>
              <a:gd name="connsiteY2" fmla="*/ 1477709 h 1868948"/>
              <a:gd name="connsiteX3" fmla="*/ 0 w 698022"/>
              <a:gd name="connsiteY3" fmla="*/ 397939 h 1868948"/>
            </a:gdLst>
            <a:ahLst/>
            <a:cxnLst>
              <a:cxn ang="0">
                <a:pos x="connsiteX0" y="connsiteY0"/>
              </a:cxn>
              <a:cxn ang="0">
                <a:pos x="connsiteX1" y="connsiteY1"/>
              </a:cxn>
              <a:cxn ang="0">
                <a:pos x="connsiteX2" y="connsiteY2"/>
              </a:cxn>
              <a:cxn ang="0">
                <a:pos x="connsiteX3" y="connsiteY3"/>
              </a:cxn>
            </a:cxnLst>
            <a:rect l="l" t="t" r="r" b="b"/>
            <a:pathLst>
              <a:path w="698022" h="1868948">
                <a:moveTo>
                  <a:pt x="698022" y="0"/>
                </a:moveTo>
                <a:lnTo>
                  <a:pt x="698022" y="1868948"/>
                </a:lnTo>
                <a:lnTo>
                  <a:pt x="0" y="1477709"/>
                </a:lnTo>
                <a:lnTo>
                  <a:pt x="0" y="397939"/>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0" name="Freeform 29">
            <a:extLst>
              <a:ext uri="{FF2B5EF4-FFF2-40B4-BE49-F238E27FC236}">
                <a16:creationId xmlns:a16="http://schemas.microsoft.com/office/drawing/2014/main" id="{2692688E-3654-181E-6244-F2CED7612746}"/>
              </a:ext>
            </a:extLst>
          </p:cNvPr>
          <p:cNvSpPr/>
          <p:nvPr userDrawn="1"/>
        </p:nvSpPr>
        <p:spPr>
          <a:xfrm>
            <a:off x="10460480" y="4114794"/>
            <a:ext cx="1731521" cy="2159541"/>
          </a:xfrm>
          <a:custGeom>
            <a:avLst/>
            <a:gdLst>
              <a:gd name="connsiteX0" fmla="*/ 953758 w 1731521"/>
              <a:gd name="connsiteY0" fmla="*/ 0 h 2159541"/>
              <a:gd name="connsiteX1" fmla="*/ 1731521 w 1731521"/>
              <a:gd name="connsiteY1" fmla="*/ 438909 h 2159541"/>
              <a:gd name="connsiteX2" fmla="*/ 1731521 w 1731521"/>
              <a:gd name="connsiteY2" fmla="*/ 1724629 h 2159541"/>
              <a:gd name="connsiteX3" fmla="*/ 956364 w 1731521"/>
              <a:gd name="connsiteY3" fmla="*/ 2159541 h 2159541"/>
              <a:gd name="connsiteX4" fmla="*/ 0 w 1731521"/>
              <a:gd name="connsiteY4" fmla="*/ 1623503 h 2159541"/>
              <a:gd name="connsiteX5" fmla="*/ 0 w 1731521"/>
              <a:gd name="connsiteY5" fmla="*/ 543733 h 215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521" h="2159541">
                <a:moveTo>
                  <a:pt x="953758" y="0"/>
                </a:moveTo>
                <a:lnTo>
                  <a:pt x="1731521" y="438909"/>
                </a:lnTo>
                <a:lnTo>
                  <a:pt x="1731521" y="1724629"/>
                </a:lnTo>
                <a:lnTo>
                  <a:pt x="956364" y="2159541"/>
                </a:lnTo>
                <a:lnTo>
                  <a:pt x="0" y="1623503"/>
                </a:lnTo>
                <a:lnTo>
                  <a:pt x="0" y="543733"/>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1" name="Freeform: Shape 10">
            <a:extLst>
              <a:ext uri="{FF2B5EF4-FFF2-40B4-BE49-F238E27FC236}">
                <a16:creationId xmlns:a16="http://schemas.microsoft.com/office/drawing/2014/main" id="{01796F5D-2CC8-44C2-B5B5-E61BEFFF5A72}"/>
              </a:ext>
            </a:extLst>
          </p:cNvPr>
          <p:cNvSpPr/>
          <p:nvPr userDrawn="1"/>
        </p:nvSpPr>
        <p:spPr>
          <a:xfrm>
            <a:off x="5252937" y="2290859"/>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2" name="Freeform: Shape 11">
            <a:extLst>
              <a:ext uri="{FF2B5EF4-FFF2-40B4-BE49-F238E27FC236}">
                <a16:creationId xmlns:a16="http://schemas.microsoft.com/office/drawing/2014/main" id="{73093633-6A91-42B5-961C-4B3A5DDF2146}"/>
              </a:ext>
            </a:extLst>
          </p:cNvPr>
          <p:cNvSpPr/>
          <p:nvPr userDrawn="1"/>
        </p:nvSpPr>
        <p:spPr>
          <a:xfrm>
            <a:off x="6310033" y="4056424"/>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Footer Placeholder 1">
            <a:extLst>
              <a:ext uri="{FF2B5EF4-FFF2-40B4-BE49-F238E27FC236}">
                <a16:creationId xmlns:a16="http://schemas.microsoft.com/office/drawing/2014/main" id="{D6B1A7E0-D0BF-7FCA-D296-94BFC0D611C5}"/>
              </a:ext>
            </a:extLst>
          </p:cNvPr>
          <p:cNvSpPr>
            <a:spLocks noGrp="1"/>
          </p:cNvSpPr>
          <p:nvPr>
            <p:ph type="ftr" sz="quarter" idx="33"/>
          </p:nvPr>
        </p:nvSpPr>
        <p:spPr>
          <a:xfrm>
            <a:off x="484632" y="6217920"/>
            <a:ext cx="4114800" cy="365125"/>
          </a:xfrm>
        </p:spPr>
        <p:txBody>
          <a:bodyPr/>
          <a:lstStyle>
            <a:lvl1pPr>
              <a:defRPr>
                <a:solidFill>
                  <a:schemeClr val="accent6"/>
                </a:solidFill>
              </a:defRPr>
            </a:lvl1pPr>
          </a:lstStyle>
          <a:p>
            <a:r>
              <a:rPr lang="en-US" dirty="0"/>
              <a:t>Presentation title</a:t>
            </a:r>
          </a:p>
        </p:txBody>
      </p:sp>
      <p:sp>
        <p:nvSpPr>
          <p:cNvPr id="3" name="Slide Number Placeholder 2">
            <a:extLst>
              <a:ext uri="{FF2B5EF4-FFF2-40B4-BE49-F238E27FC236}">
                <a16:creationId xmlns:a16="http://schemas.microsoft.com/office/drawing/2014/main" id="{FCAC10D1-DF42-8734-0793-84312B963E62}"/>
              </a:ext>
            </a:extLst>
          </p:cNvPr>
          <p:cNvSpPr>
            <a:spLocks noGrp="1"/>
          </p:cNvSpPr>
          <p:nvPr>
            <p:ph type="sldNum" sz="quarter" idx="34"/>
          </p:nvPr>
        </p:nvSpPr>
        <p:spPr>
          <a:xfrm>
            <a:off x="11194169" y="6217920"/>
            <a:ext cx="458592" cy="365125"/>
          </a:xfrm>
        </p:spPr>
        <p:txBody>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862097048"/>
      </p:ext>
    </p:extLst>
  </p:cSld>
  <p:clrMapOvr>
    <a:masterClrMapping/>
  </p:clrMapOvr>
  <p:extLst>
    <p:ext uri="{DCECCB84-F9BA-43D5-87BE-67443E8EF086}">
      <p15:sldGuideLst xmlns:p15="http://schemas.microsoft.com/office/powerpoint/2012/main">
        <p15:guide id="1" orient="horz" pos="528">
          <p15:clr>
            <a:srgbClr val="FBAE40"/>
          </p15:clr>
        </p15:guide>
        <p15:guide id="2" pos="504"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0C1D3CF-F6AF-93EB-C40E-C278E58442C0}"/>
              </a:ext>
            </a:extLst>
          </p:cNvPr>
          <p:cNvSpPr>
            <a:spLocks noGrp="1"/>
          </p:cNvSpPr>
          <p:nvPr>
            <p:ph type="title"/>
          </p:nvPr>
        </p:nvSpPr>
        <p:spPr>
          <a:xfrm>
            <a:off x="509574" y="2096892"/>
            <a:ext cx="5117162" cy="1325563"/>
          </a:xfrm>
        </p:spPr>
        <p:txBody>
          <a:bodyPr>
            <a:noAutofit/>
          </a:bodyPr>
          <a:lstStyle>
            <a:lvl1pPr>
              <a:defRPr>
                <a:solidFill>
                  <a:schemeClr val="accent6"/>
                </a:solidFill>
              </a:defRPr>
            </a:lvl1pPr>
          </a:lstStyle>
          <a:p>
            <a:r>
              <a:rPr lang="en-US"/>
              <a:t>Click to edit Master title style</a:t>
            </a:r>
            <a:endParaRPr lang="en-US" dirty="0"/>
          </a:p>
        </p:txBody>
      </p:sp>
      <p:sp>
        <p:nvSpPr>
          <p:cNvPr id="14" name="Content placeholder 47">
            <a:extLst>
              <a:ext uri="{FF2B5EF4-FFF2-40B4-BE49-F238E27FC236}">
                <a16:creationId xmlns:a16="http://schemas.microsoft.com/office/drawing/2014/main" id="{E61594E5-F661-407F-9B5E-62267D2E6AAD}"/>
              </a:ext>
            </a:extLst>
          </p:cNvPr>
          <p:cNvSpPr>
            <a:spLocks noGrp="1"/>
          </p:cNvSpPr>
          <p:nvPr>
            <p:ph type="body" sz="quarter" idx="28" hasCustomPrompt="1"/>
          </p:nvPr>
        </p:nvSpPr>
        <p:spPr>
          <a:xfrm>
            <a:off x="509574" y="3435546"/>
            <a:ext cx="4260180" cy="1294530"/>
          </a:xfrm>
          <a:prstGeom prst="rect">
            <a:avLst/>
          </a:prstGeom>
        </p:spPr>
        <p:txBody>
          <a:bodyPr>
            <a:noAutofit/>
          </a:bodyPr>
          <a:lstStyle>
            <a:lvl1pPr marL="0" indent="0">
              <a:lnSpc>
                <a:spcPct val="100000"/>
              </a:lnSpc>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1" name="Picture Placeholder 20">
            <a:extLst>
              <a:ext uri="{FF2B5EF4-FFF2-40B4-BE49-F238E27FC236}">
                <a16:creationId xmlns:a16="http://schemas.microsoft.com/office/drawing/2014/main" id="{988BDF24-3B67-5B77-0D48-319FA7FD0F65}"/>
              </a:ext>
            </a:extLst>
          </p:cNvPr>
          <p:cNvSpPr>
            <a:spLocks noGrp="1"/>
          </p:cNvSpPr>
          <p:nvPr>
            <p:ph type="pic" sz="quarter" idx="51"/>
          </p:nvPr>
        </p:nvSpPr>
        <p:spPr>
          <a:xfrm>
            <a:off x="5745001" y="0"/>
            <a:ext cx="6446999" cy="6858000"/>
          </a:xfrm>
          <a:custGeom>
            <a:avLst/>
            <a:gdLst>
              <a:gd name="connsiteX0" fmla="*/ 2550369 w 6483642"/>
              <a:gd name="connsiteY0" fmla="*/ 0 h 6858000"/>
              <a:gd name="connsiteX1" fmla="*/ 4338592 w 6483642"/>
              <a:gd name="connsiteY1" fmla="*/ 0 h 6858000"/>
              <a:gd name="connsiteX2" fmla="*/ 6483642 w 6483642"/>
              <a:gd name="connsiteY2" fmla="*/ 1338386 h 6858000"/>
              <a:gd name="connsiteX3" fmla="*/ 6483642 w 6483642"/>
              <a:gd name="connsiteY3" fmla="*/ 5624376 h 6858000"/>
              <a:gd name="connsiteX4" fmla="*/ 4378767 w 6483642"/>
              <a:gd name="connsiteY4" fmla="*/ 6858000 h 6858000"/>
              <a:gd name="connsiteX5" fmla="*/ 2590564 w 6483642"/>
              <a:gd name="connsiteY5" fmla="*/ 6858000 h 6858000"/>
              <a:gd name="connsiteX6" fmla="*/ 133 w 6483642"/>
              <a:gd name="connsiteY6" fmla="*/ 5332429 h 6858000"/>
              <a:gd name="connsiteX7" fmla="*/ 20164 w 6483642"/>
              <a:gd name="connsiteY7" fmla="*/ 1404433 h 6858000"/>
              <a:gd name="connsiteX0" fmla="*/ 2530205 w 6463478"/>
              <a:gd name="connsiteY0" fmla="*/ 0 h 6858000"/>
              <a:gd name="connsiteX1" fmla="*/ 4318428 w 6463478"/>
              <a:gd name="connsiteY1" fmla="*/ 0 h 6858000"/>
              <a:gd name="connsiteX2" fmla="*/ 6463478 w 6463478"/>
              <a:gd name="connsiteY2" fmla="*/ 1338386 h 6858000"/>
              <a:gd name="connsiteX3" fmla="*/ 6463478 w 6463478"/>
              <a:gd name="connsiteY3" fmla="*/ 5624376 h 6858000"/>
              <a:gd name="connsiteX4" fmla="*/ 4358603 w 6463478"/>
              <a:gd name="connsiteY4" fmla="*/ 6858000 h 6858000"/>
              <a:gd name="connsiteX5" fmla="*/ 2570400 w 6463478"/>
              <a:gd name="connsiteY5" fmla="*/ 6858000 h 6858000"/>
              <a:gd name="connsiteX6" fmla="*/ 17140 w 6463478"/>
              <a:gd name="connsiteY6" fmla="*/ 5339864 h 6858000"/>
              <a:gd name="connsiteX7" fmla="*/ 0 w 6463478"/>
              <a:gd name="connsiteY7" fmla="*/ 1404433 h 6858000"/>
              <a:gd name="connsiteX8" fmla="*/ 2530205 w 6463478"/>
              <a:gd name="connsiteY8" fmla="*/ 0 h 6858000"/>
              <a:gd name="connsiteX0" fmla="*/ 2513726 w 6446999"/>
              <a:gd name="connsiteY0" fmla="*/ 0 h 6858000"/>
              <a:gd name="connsiteX1" fmla="*/ 4301949 w 6446999"/>
              <a:gd name="connsiteY1" fmla="*/ 0 h 6858000"/>
              <a:gd name="connsiteX2" fmla="*/ 6446999 w 6446999"/>
              <a:gd name="connsiteY2" fmla="*/ 1338386 h 6858000"/>
              <a:gd name="connsiteX3" fmla="*/ 6446999 w 6446999"/>
              <a:gd name="connsiteY3" fmla="*/ 5624376 h 6858000"/>
              <a:gd name="connsiteX4" fmla="*/ 4342124 w 6446999"/>
              <a:gd name="connsiteY4" fmla="*/ 6858000 h 6858000"/>
              <a:gd name="connsiteX5" fmla="*/ 2553921 w 6446999"/>
              <a:gd name="connsiteY5" fmla="*/ 6858000 h 6858000"/>
              <a:gd name="connsiteX6" fmla="*/ 661 w 6446999"/>
              <a:gd name="connsiteY6" fmla="*/ 5339864 h 6858000"/>
              <a:gd name="connsiteX7" fmla="*/ 299 w 6446999"/>
              <a:gd name="connsiteY7" fmla="*/ 1396044 h 6858000"/>
              <a:gd name="connsiteX8" fmla="*/ 2513726 w 6446999"/>
              <a:gd name="connsiteY8"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46999" h="6858000">
                <a:moveTo>
                  <a:pt x="2513726" y="0"/>
                </a:moveTo>
                <a:lnTo>
                  <a:pt x="4301949" y="0"/>
                </a:lnTo>
                <a:lnTo>
                  <a:pt x="6446999" y="1338386"/>
                </a:lnTo>
                <a:lnTo>
                  <a:pt x="6446999" y="5624376"/>
                </a:lnTo>
                <a:lnTo>
                  <a:pt x="4342124" y="6858000"/>
                </a:lnTo>
                <a:lnTo>
                  <a:pt x="2553921" y="6858000"/>
                </a:lnTo>
                <a:lnTo>
                  <a:pt x="661" y="5339864"/>
                </a:lnTo>
                <a:cubicBezTo>
                  <a:pt x="-1473" y="4048155"/>
                  <a:pt x="2433" y="2687753"/>
                  <a:pt x="299" y="1396044"/>
                </a:cubicBezTo>
                <a:lnTo>
                  <a:pt x="2513726" y="0"/>
                </a:lnTo>
                <a:close/>
              </a:path>
            </a:pathLst>
          </a:custGeom>
          <a:noFill/>
        </p:spPr>
        <p:txBody>
          <a:bodyPr wrap="square"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dirty="0">
                <a:solidFill>
                  <a:schemeClr val="accent6"/>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dirty="0"/>
              <a:t>Click icon to add picture</a:t>
            </a:r>
            <a:endParaRPr lang="en-US" dirty="0"/>
          </a:p>
        </p:txBody>
      </p:sp>
      <p:sp>
        <p:nvSpPr>
          <p:cNvPr id="5" name="Footer Placeholder 4">
            <a:extLst>
              <a:ext uri="{FF2B5EF4-FFF2-40B4-BE49-F238E27FC236}">
                <a16:creationId xmlns:a16="http://schemas.microsoft.com/office/drawing/2014/main" id="{41F6C45B-70BB-86F1-1866-F93BEC26ACF8}"/>
              </a:ext>
            </a:extLst>
          </p:cNvPr>
          <p:cNvSpPr>
            <a:spLocks noGrp="1"/>
          </p:cNvSpPr>
          <p:nvPr>
            <p:ph type="ftr" sz="quarter" idx="52"/>
          </p:nvPr>
        </p:nvSpPr>
        <p:spPr/>
        <p:txBody>
          <a:bodyPr>
            <a:noAutofit/>
          </a:bodyPr>
          <a:lstStyle>
            <a:lvl1pPr>
              <a:defRPr>
                <a:solidFill>
                  <a:schemeClr val="accent6"/>
                </a:solidFill>
              </a:defRPr>
            </a:lvl1pPr>
          </a:lstStyle>
          <a:p>
            <a:r>
              <a:rPr lang="en-US" dirty="0"/>
              <a:t>Presentation title</a:t>
            </a:r>
          </a:p>
        </p:txBody>
      </p:sp>
      <p:sp>
        <p:nvSpPr>
          <p:cNvPr id="7" name="Slide Number Placeholder 6">
            <a:extLst>
              <a:ext uri="{FF2B5EF4-FFF2-40B4-BE49-F238E27FC236}">
                <a16:creationId xmlns:a16="http://schemas.microsoft.com/office/drawing/2014/main" id="{0870044D-485D-043B-9D5B-C01AA8E06447}"/>
              </a:ext>
            </a:extLst>
          </p:cNvPr>
          <p:cNvSpPr>
            <a:spLocks noGrp="1"/>
          </p:cNvSpPr>
          <p:nvPr>
            <p:ph type="sldNum" sz="quarter" idx="53"/>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41612598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Title Placeholder 4">
            <a:extLst>
              <a:ext uri="{FF2B5EF4-FFF2-40B4-BE49-F238E27FC236}">
                <a16:creationId xmlns:a16="http://schemas.microsoft.com/office/drawing/2014/main" id="{F73BF8E3-2426-5D65-6582-D4B03C765A5D}"/>
              </a:ext>
            </a:extLst>
          </p:cNvPr>
          <p:cNvSpPr>
            <a:spLocks noGrp="1"/>
          </p:cNvSpPr>
          <p:nvPr>
            <p:ph type="title"/>
          </p:nvPr>
        </p:nvSpPr>
        <p:spPr>
          <a:xfrm>
            <a:off x="6710510" y="2016579"/>
            <a:ext cx="4441188" cy="2775857"/>
          </a:xfrm>
          <a:prstGeom prst="rect">
            <a:avLst/>
          </a:prstGeom>
        </p:spPr>
        <p:txBody>
          <a:bodyPr vert="horz" lIns="91440" tIns="45720" rIns="91440" bIns="45720" rtlCol="0" anchor="ctr">
            <a:noAutofit/>
          </a:bodyPr>
          <a:lstStyle>
            <a:lvl1pPr>
              <a:defRPr>
                <a:solidFill>
                  <a:schemeClr val="accent6"/>
                </a:solidFill>
              </a:defRPr>
            </a:lvl1pPr>
          </a:lstStyle>
          <a:p>
            <a:r>
              <a:rPr lang="en-US"/>
              <a:t>Click to edit Master title style</a:t>
            </a:r>
            <a:endParaRPr lang="en-US" dirty="0"/>
          </a:p>
        </p:txBody>
      </p:sp>
      <p:sp>
        <p:nvSpPr>
          <p:cNvPr id="18" name="Hexagon 17">
            <a:extLst>
              <a:ext uri="{FF2B5EF4-FFF2-40B4-BE49-F238E27FC236}">
                <a16:creationId xmlns:a16="http://schemas.microsoft.com/office/drawing/2014/main" id="{ADF8D8A3-175E-9A50-A98B-3766DAAB5EE2}"/>
              </a:ext>
            </a:extLst>
          </p:cNvPr>
          <p:cNvSpPr/>
          <p:nvPr userDrawn="1"/>
        </p:nvSpPr>
        <p:spPr>
          <a:xfrm rot="5400000">
            <a:off x="1308232" y="2004972"/>
            <a:ext cx="3593592" cy="2880360"/>
          </a:xfrm>
          <a:prstGeom prst="hexagon">
            <a:avLst>
              <a:gd name="adj" fmla="val 31211"/>
              <a:gd name="vf" fmla="val 11547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1" name="Text 47" descr="Click icon to add picture">
            <a:extLst>
              <a:ext uri="{FF2B5EF4-FFF2-40B4-BE49-F238E27FC236}">
                <a16:creationId xmlns:a16="http://schemas.microsoft.com/office/drawing/2014/main" id="{B264F104-ED4D-9A7F-E598-295893E05B7F}"/>
              </a:ext>
            </a:extLst>
          </p:cNvPr>
          <p:cNvSpPr>
            <a:spLocks noGrp="1"/>
          </p:cNvSpPr>
          <p:nvPr>
            <p:ph type="body" sz="quarter" idx="28" hasCustomPrompt="1"/>
          </p:nvPr>
        </p:nvSpPr>
        <p:spPr>
          <a:xfrm>
            <a:off x="2319235" y="2911781"/>
            <a:ext cx="1570612" cy="1070829"/>
          </a:xfrm>
          <a:prstGeom prst="rect">
            <a:avLst/>
          </a:prstGeom>
        </p:spPr>
        <p:txBody>
          <a:bodyPr>
            <a:noAutofit/>
          </a:bodyPr>
          <a:lstStyle>
            <a:lvl1pPr marL="0" indent="0" algn="ctr">
              <a:lnSpc>
                <a:spcPct val="113000"/>
              </a:lnSpc>
              <a:buNone/>
              <a:defRPr sz="1800" b="1" cap="all" baseline="0">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17" name="Picture Placeholder 16">
            <a:extLst>
              <a:ext uri="{FF2B5EF4-FFF2-40B4-BE49-F238E27FC236}">
                <a16:creationId xmlns:a16="http://schemas.microsoft.com/office/drawing/2014/main" id="{7A084A88-6A62-9495-6CFE-1127D5CAAAB2}"/>
              </a:ext>
            </a:extLst>
          </p:cNvPr>
          <p:cNvSpPr>
            <a:spLocks noGrp="1"/>
          </p:cNvSpPr>
          <p:nvPr>
            <p:ph type="pic" sz="quarter" idx="47"/>
          </p:nvPr>
        </p:nvSpPr>
        <p:spPr>
          <a:xfrm>
            <a:off x="581710" y="555648"/>
            <a:ext cx="5045662" cy="5783096"/>
          </a:xfrm>
          <a:custGeom>
            <a:avLst/>
            <a:gdLst>
              <a:gd name="connsiteX0" fmla="*/ 2523318 w 5045662"/>
              <a:gd name="connsiteY0" fmla="*/ 1092708 h 5783096"/>
              <a:gd name="connsiteX1" fmla="*/ 1083139 w 5045662"/>
              <a:gd name="connsiteY1" fmla="*/ 1991697 h 5783096"/>
              <a:gd name="connsiteX2" fmla="*/ 1083139 w 5045662"/>
              <a:gd name="connsiteY2" fmla="*/ 3787311 h 5783096"/>
              <a:gd name="connsiteX3" fmla="*/ 2523318 w 5045662"/>
              <a:gd name="connsiteY3" fmla="*/ 4686300 h 5783096"/>
              <a:gd name="connsiteX4" fmla="*/ 3963497 w 5045662"/>
              <a:gd name="connsiteY4" fmla="*/ 3787311 h 5783096"/>
              <a:gd name="connsiteX5" fmla="*/ 3963497 w 5045662"/>
              <a:gd name="connsiteY5" fmla="*/ 1991697 h 5783096"/>
              <a:gd name="connsiteX6" fmla="*/ 2470122 w 5045662"/>
              <a:gd name="connsiteY6" fmla="*/ 0 h 5783096"/>
              <a:gd name="connsiteX7" fmla="*/ 5037208 w 5045662"/>
              <a:gd name="connsiteY7" fmla="*/ 1458369 h 5783096"/>
              <a:gd name="connsiteX8" fmla="*/ 5045662 w 5045662"/>
              <a:gd name="connsiteY8" fmla="*/ 4339769 h 5783096"/>
              <a:gd name="connsiteX9" fmla="*/ 2561576 w 5045662"/>
              <a:gd name="connsiteY9" fmla="*/ 5783096 h 5783096"/>
              <a:gd name="connsiteX10" fmla="*/ 24164 w 5045662"/>
              <a:gd name="connsiteY10" fmla="*/ 4354881 h 5783096"/>
              <a:gd name="connsiteX11" fmla="*/ 0 w 5045662"/>
              <a:gd name="connsiteY11" fmla="*/ 1453765 h 5783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45662" h="5783096">
                <a:moveTo>
                  <a:pt x="2523318" y="1092708"/>
                </a:moveTo>
                <a:lnTo>
                  <a:pt x="1083139" y="1991697"/>
                </a:lnTo>
                <a:lnTo>
                  <a:pt x="1083139" y="3787311"/>
                </a:lnTo>
                <a:lnTo>
                  <a:pt x="2523318" y="4686300"/>
                </a:lnTo>
                <a:lnTo>
                  <a:pt x="3963497" y="3787311"/>
                </a:lnTo>
                <a:lnTo>
                  <a:pt x="3963497" y="1991697"/>
                </a:lnTo>
                <a:close/>
                <a:moveTo>
                  <a:pt x="2470122" y="0"/>
                </a:moveTo>
                <a:lnTo>
                  <a:pt x="5037208" y="1458369"/>
                </a:lnTo>
                <a:cubicBezTo>
                  <a:pt x="5040026" y="2418836"/>
                  <a:pt x="5042844" y="3379302"/>
                  <a:pt x="5045662" y="4339769"/>
                </a:cubicBezTo>
                <a:lnTo>
                  <a:pt x="2561576" y="5783096"/>
                </a:lnTo>
                <a:lnTo>
                  <a:pt x="24164" y="4354881"/>
                </a:lnTo>
                <a:lnTo>
                  <a:pt x="0" y="1453765"/>
                </a:lnTo>
                <a:close/>
              </a:path>
            </a:pathLst>
          </a:custGeom>
        </p:spPr>
        <p:txBody>
          <a:bodyPr wrap="square" tIns="457200">
            <a:noAutofit/>
          </a:bodyPr>
          <a:lstStyle>
            <a:lvl1pPr marL="0" indent="0" algn="ctr">
              <a:buNone/>
              <a:defRPr>
                <a:solidFill>
                  <a:schemeClr val="accent6"/>
                </a:solidFill>
              </a:defRPr>
            </a:lvl1pPr>
          </a:lstStyle>
          <a:p>
            <a:r>
              <a:rPr lang="en-US" dirty="0"/>
              <a:t>Click icon to add picture</a:t>
            </a:r>
          </a:p>
        </p:txBody>
      </p:sp>
    </p:spTree>
    <p:extLst>
      <p:ext uri="{BB962C8B-B14F-4D97-AF65-F5344CB8AC3E}">
        <p14:creationId xmlns:p14="http://schemas.microsoft.com/office/powerpoint/2010/main" val="34077113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42BC57-1D8D-9F59-24F9-1E8232279959}"/>
              </a:ext>
            </a:extLst>
          </p:cNvPr>
          <p:cNvSpPr>
            <a:spLocks noGrp="1"/>
          </p:cNvSpPr>
          <p:nvPr>
            <p:ph type="title"/>
          </p:nvPr>
        </p:nvSpPr>
        <p:spPr>
          <a:xfrm>
            <a:off x="587829" y="507076"/>
            <a:ext cx="10515600" cy="1115434"/>
          </a:xfrm>
        </p:spPr>
        <p:txBody>
          <a:bodyPr/>
          <a:lstStyle>
            <a:lvl1pPr>
              <a:defRPr>
                <a:solidFill>
                  <a:schemeClr val="accent6"/>
                </a:solidFill>
              </a:defRPr>
            </a:lvl1pPr>
          </a:lstStyle>
          <a:p>
            <a:r>
              <a:rPr lang="en-US"/>
              <a:t>Click to edit Master title style</a:t>
            </a:r>
          </a:p>
        </p:txBody>
      </p:sp>
      <p:sp>
        <p:nvSpPr>
          <p:cNvPr id="11" name="Content placeholder 47">
            <a:extLst>
              <a:ext uri="{FF2B5EF4-FFF2-40B4-BE49-F238E27FC236}">
                <a16:creationId xmlns:a16="http://schemas.microsoft.com/office/drawing/2014/main" id="{561744A6-D3EA-42C3-8E71-3BB8BA1E6149}"/>
              </a:ext>
            </a:extLst>
          </p:cNvPr>
          <p:cNvSpPr>
            <a:spLocks noGrp="1"/>
          </p:cNvSpPr>
          <p:nvPr>
            <p:ph type="chart" sz="quarter" idx="27" hasCustomPrompt="1"/>
          </p:nvPr>
        </p:nvSpPr>
        <p:spPr>
          <a:xfrm>
            <a:off x="587829" y="1622510"/>
            <a:ext cx="10889796" cy="4155757"/>
          </a:xfrm>
          <a:prstGeom prst="rect">
            <a:avLst/>
          </a:prstGeom>
        </p:spPr>
        <p:txBody>
          <a:bodyPr/>
          <a:lstStyle>
            <a:lvl1pPr>
              <a:defRPr>
                <a:solidFill>
                  <a:schemeClr val="accent6"/>
                </a:solidFill>
              </a:defRPr>
            </a:lvl1pPr>
          </a:lstStyle>
          <a:p>
            <a:r>
              <a:rPr lang="en-US" altLang="zh-CN" dirty="0"/>
              <a:t>Click to edit master text style</a:t>
            </a:r>
            <a:endParaRPr lang="zh-CN" altLang="en-US"/>
          </a:p>
        </p:txBody>
      </p:sp>
      <p:sp>
        <p:nvSpPr>
          <p:cNvPr id="3" name="Footer Placeholder 2">
            <a:extLst>
              <a:ext uri="{FF2B5EF4-FFF2-40B4-BE49-F238E27FC236}">
                <a16:creationId xmlns:a16="http://schemas.microsoft.com/office/drawing/2014/main" id="{D1C82179-6F61-D1EC-D800-74B748B37F0E}"/>
              </a:ext>
            </a:extLst>
          </p:cNvPr>
          <p:cNvSpPr>
            <a:spLocks noGrp="1"/>
          </p:cNvSpPr>
          <p:nvPr>
            <p:ph type="ftr" sz="quarter" idx="28"/>
          </p:nvPr>
        </p:nvSpPr>
        <p:spPr/>
        <p:txBody>
          <a:bodyPr/>
          <a:lstStyle>
            <a:lvl1pPr>
              <a:defRPr>
                <a:solidFill>
                  <a:schemeClr val="accent6"/>
                </a:solidFill>
              </a:defRPr>
            </a:lvl1pPr>
          </a:lstStyle>
          <a:p>
            <a:r>
              <a:rPr lang="en-US" dirty="0"/>
              <a:t>Presentation title</a:t>
            </a:r>
          </a:p>
        </p:txBody>
      </p:sp>
      <p:sp>
        <p:nvSpPr>
          <p:cNvPr id="5" name="Slide Number Placeholder 4">
            <a:extLst>
              <a:ext uri="{FF2B5EF4-FFF2-40B4-BE49-F238E27FC236}">
                <a16:creationId xmlns:a16="http://schemas.microsoft.com/office/drawing/2014/main" id="{38803A51-0211-9F66-D20B-444BC94AA39E}"/>
              </a:ext>
            </a:extLst>
          </p:cNvPr>
          <p:cNvSpPr>
            <a:spLocks noGrp="1"/>
          </p:cNvSpPr>
          <p:nvPr>
            <p:ph type="sldNum" sz="quarter" idx="29"/>
          </p:nvPr>
        </p:nvSpPr>
        <p:spPr/>
        <p:txBody>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6768272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with design">
    <p:spTree>
      <p:nvGrpSpPr>
        <p:cNvPr id="1" name=""/>
        <p:cNvGrpSpPr/>
        <p:nvPr/>
      </p:nvGrpSpPr>
      <p:grpSpPr>
        <a:xfrm>
          <a:off x="0" y="0"/>
          <a:ext cx="0" cy="0"/>
          <a:chOff x="0" y="0"/>
          <a:chExt cx="0" cy="0"/>
        </a:xfrm>
      </p:grpSpPr>
      <p:sp>
        <p:nvSpPr>
          <p:cNvPr id="11" name="Title Placeholder 4">
            <a:extLst>
              <a:ext uri="{FF2B5EF4-FFF2-40B4-BE49-F238E27FC236}">
                <a16:creationId xmlns:a16="http://schemas.microsoft.com/office/drawing/2014/main" id="{05751864-B11A-0286-13EA-2AC2A2C8DD5D}"/>
              </a:ext>
            </a:extLst>
          </p:cNvPr>
          <p:cNvSpPr>
            <a:spLocks noGrp="1"/>
          </p:cNvSpPr>
          <p:nvPr>
            <p:ph type="title"/>
          </p:nvPr>
        </p:nvSpPr>
        <p:spPr>
          <a:xfrm>
            <a:off x="581709" y="721538"/>
            <a:ext cx="10889796" cy="1418998"/>
          </a:xfrm>
          <a:prstGeom prst="rect">
            <a:avLst/>
          </a:prstGeom>
        </p:spPr>
        <p:txBody>
          <a:bodyPr vert="horz" lIns="91440" tIns="45720" rIns="91440" bIns="45720" rtlCol="0" anchor="t">
            <a:noAutofit/>
          </a:bodyPr>
          <a:lstStyle>
            <a:lvl1pPr>
              <a:defRPr>
                <a:solidFill>
                  <a:schemeClr val="accent6"/>
                </a:solidFill>
              </a:defRPr>
            </a:lvl1pPr>
          </a:lstStyle>
          <a:p>
            <a:r>
              <a:rPr lang="en-US"/>
              <a:t>Click to edit Master title style</a:t>
            </a:r>
            <a:endParaRPr lang="en-US" dirty="0"/>
          </a:p>
        </p:txBody>
      </p:sp>
      <p:sp>
        <p:nvSpPr>
          <p:cNvPr id="10" name="Table placeholder">
            <a:extLst>
              <a:ext uri="{FF2B5EF4-FFF2-40B4-BE49-F238E27FC236}">
                <a16:creationId xmlns:a16="http://schemas.microsoft.com/office/drawing/2014/main" id="{CFC5FF09-DE50-4155-81A0-5DD9B700F205}"/>
              </a:ext>
            </a:extLst>
          </p:cNvPr>
          <p:cNvSpPr>
            <a:spLocks noGrp="1"/>
          </p:cNvSpPr>
          <p:nvPr>
            <p:ph type="tbl" sz="quarter" idx="27" hasCustomPrompt="1"/>
          </p:nvPr>
        </p:nvSpPr>
        <p:spPr>
          <a:xfrm>
            <a:off x="581709" y="1614198"/>
            <a:ext cx="10889796" cy="4317856"/>
          </a:xfrm>
          <a:prstGeom prst="rect">
            <a:avLst/>
          </a:prstGeom>
        </p:spPr>
        <p:txBody>
          <a:bodyPr>
            <a:noAutofit/>
          </a:bodyPr>
          <a:lstStyle>
            <a:lvl1pPr>
              <a:defRPr>
                <a:solidFill>
                  <a:schemeClr val="accent6"/>
                </a:solidFill>
              </a:defRPr>
            </a:lvl1pPr>
          </a:lstStyle>
          <a:p>
            <a:r>
              <a:rPr lang="en-US" altLang="zh-CN" dirty="0"/>
              <a:t>Click to edit master text style</a:t>
            </a:r>
            <a:endParaRPr lang="zh-CN" altLang="en-US"/>
          </a:p>
        </p:txBody>
      </p:sp>
      <p:sp>
        <p:nvSpPr>
          <p:cNvPr id="9" name="Freeform: Shape 5">
            <a:extLst>
              <a:ext uri="{FF2B5EF4-FFF2-40B4-BE49-F238E27FC236}">
                <a16:creationId xmlns:a16="http://schemas.microsoft.com/office/drawing/2014/main" id="{3F619E6B-153E-B522-47EB-4104C405736C}"/>
              </a:ext>
            </a:extLst>
          </p:cNvPr>
          <p:cNvSpPr/>
          <p:nvPr userDrawn="1"/>
        </p:nvSpPr>
        <p:spPr>
          <a:xfrm>
            <a:off x="10551278" y="4665388"/>
            <a:ext cx="603952" cy="68174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2" name="Freeform 11">
            <a:extLst>
              <a:ext uri="{FF2B5EF4-FFF2-40B4-BE49-F238E27FC236}">
                <a16:creationId xmlns:a16="http://schemas.microsoft.com/office/drawing/2014/main" id="{687A7B3D-E004-6D6A-5979-8F1BADBC9237}"/>
              </a:ext>
            </a:extLst>
          </p:cNvPr>
          <p:cNvSpPr/>
          <p:nvPr userDrawn="1"/>
        </p:nvSpPr>
        <p:spPr>
          <a:xfrm>
            <a:off x="10524774" y="5146146"/>
            <a:ext cx="1667226" cy="1711855"/>
          </a:xfrm>
          <a:custGeom>
            <a:avLst/>
            <a:gdLst>
              <a:gd name="connsiteX0" fmla="*/ 998834 w 1667226"/>
              <a:gd name="connsiteY0" fmla="*/ 0 h 1711855"/>
              <a:gd name="connsiteX1" fmla="*/ 1667226 w 1667226"/>
              <a:gd name="connsiteY1" fmla="*/ 373790 h 1711855"/>
              <a:gd name="connsiteX2" fmla="*/ 1667226 w 1667226"/>
              <a:gd name="connsiteY2" fmla="*/ 1711855 h 1711855"/>
              <a:gd name="connsiteX3" fmla="*/ 48502 w 1667226"/>
              <a:gd name="connsiteY3" fmla="*/ 1711855 h 1711855"/>
              <a:gd name="connsiteX4" fmla="*/ 0 w 1667226"/>
              <a:gd name="connsiteY4" fmla="*/ 1684915 h 1711855"/>
              <a:gd name="connsiteX5" fmla="*/ 0 w 1667226"/>
              <a:gd name="connsiteY5" fmla="*/ 564300 h 1711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67226" h="1711855">
                <a:moveTo>
                  <a:pt x="998834" y="0"/>
                </a:moveTo>
                <a:lnTo>
                  <a:pt x="1667226" y="373790"/>
                </a:lnTo>
                <a:lnTo>
                  <a:pt x="1667226" y="1711855"/>
                </a:lnTo>
                <a:lnTo>
                  <a:pt x="48502" y="1711855"/>
                </a:lnTo>
                <a:lnTo>
                  <a:pt x="0" y="1684915"/>
                </a:lnTo>
                <a:lnTo>
                  <a:pt x="0" y="564300"/>
                </a:lnTo>
                <a:close/>
              </a:path>
            </a:pathLst>
          </a:cu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3" name="Freeform: Shape 11">
            <a:extLst>
              <a:ext uri="{FF2B5EF4-FFF2-40B4-BE49-F238E27FC236}">
                <a16:creationId xmlns:a16="http://schemas.microsoft.com/office/drawing/2014/main" id="{A4CA3A93-BDBF-112D-54A0-05BF6B06BCC1}"/>
              </a:ext>
            </a:extLst>
          </p:cNvPr>
          <p:cNvSpPr/>
          <p:nvPr userDrawn="1"/>
        </p:nvSpPr>
        <p:spPr>
          <a:xfrm>
            <a:off x="10177285" y="5347130"/>
            <a:ext cx="748554" cy="85636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4">
              <a:lumMod val="60000"/>
              <a:lumOff val="4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2" name="Footer Placeholder 1">
            <a:extLst>
              <a:ext uri="{FF2B5EF4-FFF2-40B4-BE49-F238E27FC236}">
                <a16:creationId xmlns:a16="http://schemas.microsoft.com/office/drawing/2014/main" id="{5F7A154B-D8F5-C1FB-307D-496380875BD1}"/>
              </a:ext>
            </a:extLst>
          </p:cNvPr>
          <p:cNvSpPr>
            <a:spLocks noGrp="1"/>
          </p:cNvSpPr>
          <p:nvPr>
            <p:ph type="ftr" sz="quarter" idx="28"/>
          </p:nvPr>
        </p:nvSpPr>
        <p:spPr/>
        <p:txBody>
          <a:bodyPr>
            <a:noAutofit/>
          </a:bodyPr>
          <a:lstStyle>
            <a:lvl1pPr>
              <a:defRPr>
                <a:solidFill>
                  <a:schemeClr val="accent6"/>
                </a:solidFill>
              </a:defRPr>
            </a:lvl1pPr>
          </a:lstStyle>
          <a:p>
            <a:r>
              <a:rPr lang="en-US" dirty="0"/>
              <a:t>Presentation title</a:t>
            </a:r>
          </a:p>
        </p:txBody>
      </p:sp>
      <p:sp>
        <p:nvSpPr>
          <p:cNvPr id="5" name="Slide Number Placeholder 4">
            <a:extLst>
              <a:ext uri="{FF2B5EF4-FFF2-40B4-BE49-F238E27FC236}">
                <a16:creationId xmlns:a16="http://schemas.microsoft.com/office/drawing/2014/main" id="{D728715E-D2CE-A33E-1A28-4E627F239BBE}"/>
              </a:ext>
            </a:extLst>
          </p:cNvPr>
          <p:cNvSpPr>
            <a:spLocks noGrp="1"/>
          </p:cNvSpPr>
          <p:nvPr>
            <p:ph type="sldNum" sz="quarter" idx="29"/>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1212563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BF58E95-E9E1-28E6-FB2F-DE808892233F}"/>
              </a:ext>
            </a:extLst>
          </p:cNvPr>
          <p:cNvSpPr>
            <a:spLocks noGrp="1"/>
          </p:cNvSpPr>
          <p:nvPr>
            <p:ph type="title" hasCustomPrompt="1"/>
          </p:nvPr>
        </p:nvSpPr>
        <p:spPr>
          <a:xfrm>
            <a:off x="6099079" y="1856195"/>
            <a:ext cx="4518122" cy="1688906"/>
          </a:xfrm>
        </p:spPr>
        <p:txBody>
          <a:bodyPr anchor="b">
            <a:noAutofit/>
          </a:bodyPr>
          <a:lstStyle>
            <a:lvl1pPr>
              <a:defRPr sz="2700">
                <a:latin typeface="+mn-lt"/>
              </a:defRPr>
            </a:lvl1pPr>
          </a:lstStyle>
          <a:p>
            <a:r>
              <a:rPr lang="en-US" dirty="0"/>
              <a:t>Click to edit </a:t>
            </a:r>
            <a:r>
              <a:rPr lang="en-US" altLang="zh-CN" dirty="0"/>
              <a:t>Text</a:t>
            </a:r>
            <a:r>
              <a:rPr lang="zh-CN" altLang="en-US" dirty="0"/>
              <a:t> </a:t>
            </a:r>
            <a:r>
              <a:rPr lang="en-US" dirty="0"/>
              <a:t>style</a:t>
            </a:r>
          </a:p>
        </p:txBody>
      </p:sp>
      <p:sp>
        <p:nvSpPr>
          <p:cNvPr id="11" name="subtitle 47">
            <a:extLst>
              <a:ext uri="{FF2B5EF4-FFF2-40B4-BE49-F238E27FC236}">
                <a16:creationId xmlns:a16="http://schemas.microsoft.com/office/drawing/2014/main" id="{3B45AD65-2B81-A368-E5F0-5C61D0B1DFEB}"/>
              </a:ext>
            </a:extLst>
          </p:cNvPr>
          <p:cNvSpPr>
            <a:spLocks noGrp="1"/>
          </p:cNvSpPr>
          <p:nvPr>
            <p:ph type="body" sz="quarter" idx="29" hasCustomPrompt="1"/>
          </p:nvPr>
        </p:nvSpPr>
        <p:spPr>
          <a:xfrm>
            <a:off x="6095999" y="3695015"/>
            <a:ext cx="4672693" cy="1688906"/>
          </a:xfrm>
          <a:prstGeom prst="rect">
            <a:avLst/>
          </a:prstGeom>
        </p:spPr>
        <p:txBody>
          <a:bodyPr>
            <a:noAutofit/>
          </a:bodyPr>
          <a:lstStyle>
            <a:lvl1pPr marL="0" indent="0">
              <a:lnSpc>
                <a:spcPct val="100000"/>
              </a:lnSpc>
              <a:buNone/>
              <a:defRPr sz="1500" b="0">
                <a:solidFill>
                  <a:schemeClr val="accent4"/>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4" name="Freeform: Shape 5">
            <a:extLst>
              <a:ext uri="{FF2B5EF4-FFF2-40B4-BE49-F238E27FC236}">
                <a16:creationId xmlns:a16="http://schemas.microsoft.com/office/drawing/2014/main" id="{0CA4AA19-0D07-46AB-AC12-64054BBBB499}"/>
              </a:ext>
            </a:extLst>
          </p:cNvPr>
          <p:cNvSpPr/>
          <p:nvPr userDrawn="1"/>
        </p:nvSpPr>
        <p:spPr>
          <a:xfrm>
            <a:off x="3843559" y="722518"/>
            <a:ext cx="1244907" cy="140525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5" name="Freeform: Shape 6">
            <a:extLst>
              <a:ext uri="{FF2B5EF4-FFF2-40B4-BE49-F238E27FC236}">
                <a16:creationId xmlns:a16="http://schemas.microsoft.com/office/drawing/2014/main" id="{DF781D9E-0DF5-4DDA-84E6-35DFB054158C}"/>
              </a:ext>
            </a:extLst>
          </p:cNvPr>
          <p:cNvSpPr/>
          <p:nvPr userDrawn="1"/>
        </p:nvSpPr>
        <p:spPr>
          <a:xfrm>
            <a:off x="1223929" y="1436914"/>
            <a:ext cx="2857005" cy="326977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600" dirty="0"/>
          </a:p>
        </p:txBody>
      </p:sp>
      <p:sp>
        <p:nvSpPr>
          <p:cNvPr id="6" name="Freeform: Shape 7">
            <a:extLst>
              <a:ext uri="{FF2B5EF4-FFF2-40B4-BE49-F238E27FC236}">
                <a16:creationId xmlns:a16="http://schemas.microsoft.com/office/drawing/2014/main" id="{86BA1075-E23C-4BC9-8F67-B2E408F864D2}"/>
              </a:ext>
            </a:extLst>
          </p:cNvPr>
          <p:cNvSpPr/>
          <p:nvPr userDrawn="1"/>
        </p:nvSpPr>
        <p:spPr>
          <a:xfrm>
            <a:off x="758702" y="3457554"/>
            <a:ext cx="1208037" cy="138175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8" name="Freeform: Shape 11">
            <a:extLst>
              <a:ext uri="{FF2B5EF4-FFF2-40B4-BE49-F238E27FC236}">
                <a16:creationId xmlns:a16="http://schemas.microsoft.com/office/drawing/2014/main" id="{B2A4CA75-D17E-243B-9C56-A63C75AF6D56}"/>
              </a:ext>
            </a:extLst>
          </p:cNvPr>
          <p:cNvSpPr/>
          <p:nvPr userDrawn="1"/>
        </p:nvSpPr>
        <p:spPr>
          <a:xfrm>
            <a:off x="2917915" y="4662164"/>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4">
              <a:lumMod val="20000"/>
              <a:lumOff val="8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3" name="Footer Placeholder 2">
            <a:extLst>
              <a:ext uri="{FF2B5EF4-FFF2-40B4-BE49-F238E27FC236}">
                <a16:creationId xmlns:a16="http://schemas.microsoft.com/office/drawing/2014/main" id="{7964077E-956B-EA3A-700F-A833D82341FE}"/>
              </a:ext>
            </a:extLst>
          </p:cNvPr>
          <p:cNvSpPr>
            <a:spLocks noGrp="1"/>
          </p:cNvSpPr>
          <p:nvPr>
            <p:ph type="ftr" sz="quarter" idx="30"/>
          </p:nvPr>
        </p:nvSpPr>
        <p:spPr/>
        <p:txBody>
          <a:bodyPr>
            <a:noAutofit/>
          </a:bodyPr>
          <a:lstStyle/>
          <a:p>
            <a:r>
              <a:rPr lang="en-US" noProof="0" dirty="0"/>
              <a:t>Presentation title</a:t>
            </a:r>
          </a:p>
        </p:txBody>
      </p:sp>
      <p:sp>
        <p:nvSpPr>
          <p:cNvPr id="10" name="Slide Number Placeholder 9">
            <a:extLst>
              <a:ext uri="{FF2B5EF4-FFF2-40B4-BE49-F238E27FC236}">
                <a16:creationId xmlns:a16="http://schemas.microsoft.com/office/drawing/2014/main" id="{8ED455D4-27F3-B6AD-2A20-7475F307E5E4}"/>
              </a:ext>
            </a:extLst>
          </p:cNvPr>
          <p:cNvSpPr>
            <a:spLocks noGrp="1"/>
          </p:cNvSpPr>
          <p:nvPr>
            <p:ph type="sldNum" sz="quarter" idx="31"/>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1256412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 Team Members">
    <p:spTree>
      <p:nvGrpSpPr>
        <p:cNvPr id="1" name=""/>
        <p:cNvGrpSpPr/>
        <p:nvPr/>
      </p:nvGrpSpPr>
      <p:grpSpPr>
        <a:xfrm>
          <a:off x="0" y="0"/>
          <a:ext cx="0" cy="0"/>
          <a:chOff x="0" y="0"/>
          <a:chExt cx="0" cy="0"/>
        </a:xfrm>
      </p:grpSpPr>
      <p:sp>
        <p:nvSpPr>
          <p:cNvPr id="16" name="Title Placeholder 4">
            <a:extLst>
              <a:ext uri="{FF2B5EF4-FFF2-40B4-BE49-F238E27FC236}">
                <a16:creationId xmlns:a16="http://schemas.microsoft.com/office/drawing/2014/main" id="{DCA6F28B-ACF1-D3CB-8968-4F64BEA02E9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solidFill>
                  <a:schemeClr val="accent6"/>
                </a:solidFill>
              </a:defRPr>
            </a:lvl1pPr>
          </a:lstStyle>
          <a:p>
            <a:r>
              <a:rPr lang="en-US"/>
              <a:t>Click to edit Master title style</a:t>
            </a:r>
            <a:endParaRPr lang="en-US" dirty="0"/>
          </a:p>
        </p:txBody>
      </p:sp>
      <p:sp>
        <p:nvSpPr>
          <p:cNvPr id="60" name="Content placeholder 47">
            <a:extLst>
              <a:ext uri="{FF2B5EF4-FFF2-40B4-BE49-F238E27FC236}">
                <a16:creationId xmlns:a16="http://schemas.microsoft.com/office/drawing/2014/main" id="{E2F72F6F-0172-47B0-8D9E-0EED383332E2}"/>
              </a:ext>
            </a:extLst>
          </p:cNvPr>
          <p:cNvSpPr>
            <a:spLocks noGrp="1"/>
          </p:cNvSpPr>
          <p:nvPr>
            <p:ph type="pic" sz="quarter" idx="48"/>
          </p:nvPr>
        </p:nvSpPr>
        <p:spPr>
          <a:xfrm>
            <a:off x="1114798" y="2560353"/>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dirty="0"/>
              <a:t>Click icon to add picture</a:t>
            </a:r>
          </a:p>
        </p:txBody>
      </p:sp>
      <p:sp>
        <p:nvSpPr>
          <p:cNvPr id="52" name="Content placeholder 47" descr="Click icon to add picture">
            <a:extLst>
              <a:ext uri="{FF2B5EF4-FFF2-40B4-BE49-F238E27FC236}">
                <a16:creationId xmlns:a16="http://schemas.microsoft.com/office/drawing/2014/main" id="{2369DDD8-CFC2-4980-A0DB-411AA173B475}"/>
              </a:ext>
            </a:extLst>
          </p:cNvPr>
          <p:cNvSpPr>
            <a:spLocks noGrp="1"/>
          </p:cNvSpPr>
          <p:nvPr>
            <p:ph type="body" sz="quarter" idx="27" hasCustomPrompt="1"/>
          </p:nvPr>
        </p:nvSpPr>
        <p:spPr>
          <a:xfrm>
            <a:off x="1214003" y="4764289"/>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3" name="Content placeholder 47">
            <a:extLst>
              <a:ext uri="{FF2B5EF4-FFF2-40B4-BE49-F238E27FC236}">
                <a16:creationId xmlns:a16="http://schemas.microsoft.com/office/drawing/2014/main" id="{B66AC261-5929-40D2-A646-8F16675DE383}"/>
              </a:ext>
            </a:extLst>
          </p:cNvPr>
          <p:cNvSpPr>
            <a:spLocks noGrp="1"/>
          </p:cNvSpPr>
          <p:nvPr>
            <p:ph type="body" sz="quarter" idx="28" hasCustomPrompt="1"/>
          </p:nvPr>
        </p:nvSpPr>
        <p:spPr>
          <a:xfrm>
            <a:off x="1214003" y="5295180"/>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1" name="Content placeholder 47">
            <a:extLst>
              <a:ext uri="{FF2B5EF4-FFF2-40B4-BE49-F238E27FC236}">
                <a16:creationId xmlns:a16="http://schemas.microsoft.com/office/drawing/2014/main" id="{B33A9FB2-1610-4389-B352-D99255F77BEC}"/>
              </a:ext>
            </a:extLst>
          </p:cNvPr>
          <p:cNvSpPr>
            <a:spLocks noGrp="1"/>
          </p:cNvSpPr>
          <p:nvPr>
            <p:ph type="pic" sz="quarter" idx="49"/>
          </p:nvPr>
        </p:nvSpPr>
        <p:spPr>
          <a:xfrm>
            <a:off x="3623536" y="1840730"/>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dirty="0"/>
              <a:t>Click icon to add picture</a:t>
            </a:r>
          </a:p>
        </p:txBody>
      </p:sp>
      <p:sp>
        <p:nvSpPr>
          <p:cNvPr id="21" name="Content placeholder 47" descr="Click icon to add picture">
            <a:extLst>
              <a:ext uri="{FF2B5EF4-FFF2-40B4-BE49-F238E27FC236}">
                <a16:creationId xmlns:a16="http://schemas.microsoft.com/office/drawing/2014/main" id="{DEE851A8-3FB7-B319-A053-BE08A45763C5}"/>
              </a:ext>
            </a:extLst>
          </p:cNvPr>
          <p:cNvSpPr>
            <a:spLocks noGrp="1"/>
          </p:cNvSpPr>
          <p:nvPr>
            <p:ph type="body" sz="quarter" idx="54" hasCustomPrompt="1"/>
          </p:nvPr>
        </p:nvSpPr>
        <p:spPr>
          <a:xfrm>
            <a:off x="3720440" y="4045832"/>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2" name="Content placeholder 47">
            <a:extLst>
              <a:ext uri="{FF2B5EF4-FFF2-40B4-BE49-F238E27FC236}">
                <a16:creationId xmlns:a16="http://schemas.microsoft.com/office/drawing/2014/main" id="{5743B59B-3EAA-B249-07CE-9C9C5B0B6AB1}"/>
              </a:ext>
            </a:extLst>
          </p:cNvPr>
          <p:cNvSpPr>
            <a:spLocks noGrp="1"/>
          </p:cNvSpPr>
          <p:nvPr>
            <p:ph type="body" sz="quarter" idx="55" hasCustomPrompt="1"/>
          </p:nvPr>
        </p:nvSpPr>
        <p:spPr>
          <a:xfrm>
            <a:off x="3720440" y="4576723"/>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2" name="Content placeholder 47">
            <a:extLst>
              <a:ext uri="{FF2B5EF4-FFF2-40B4-BE49-F238E27FC236}">
                <a16:creationId xmlns:a16="http://schemas.microsoft.com/office/drawing/2014/main" id="{0AC60B87-71AC-4AA8-9AE7-B3B427BACB12}"/>
              </a:ext>
            </a:extLst>
          </p:cNvPr>
          <p:cNvSpPr>
            <a:spLocks noGrp="1"/>
          </p:cNvSpPr>
          <p:nvPr>
            <p:ph type="pic" sz="quarter" idx="50"/>
          </p:nvPr>
        </p:nvSpPr>
        <p:spPr>
          <a:xfrm>
            <a:off x="6113401" y="2560353"/>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dirty="0"/>
              <a:t>Click icon to add picture</a:t>
            </a:r>
          </a:p>
        </p:txBody>
      </p:sp>
      <p:sp>
        <p:nvSpPr>
          <p:cNvPr id="19" name="Content placeholder 47" descr="Click icon to add picture">
            <a:extLst>
              <a:ext uri="{FF2B5EF4-FFF2-40B4-BE49-F238E27FC236}">
                <a16:creationId xmlns:a16="http://schemas.microsoft.com/office/drawing/2014/main" id="{110FBA5D-2CEB-4D44-16CA-0F24099B1401}"/>
              </a:ext>
            </a:extLst>
          </p:cNvPr>
          <p:cNvSpPr>
            <a:spLocks noGrp="1"/>
          </p:cNvSpPr>
          <p:nvPr>
            <p:ph type="body" sz="quarter" idx="52" hasCustomPrompt="1"/>
          </p:nvPr>
        </p:nvSpPr>
        <p:spPr>
          <a:xfrm>
            <a:off x="6218710" y="4764289"/>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2108E774-D145-FA07-58F1-7DB37A30A596}"/>
              </a:ext>
            </a:extLst>
          </p:cNvPr>
          <p:cNvSpPr>
            <a:spLocks noGrp="1"/>
          </p:cNvSpPr>
          <p:nvPr>
            <p:ph type="body" sz="quarter" idx="53" hasCustomPrompt="1"/>
          </p:nvPr>
        </p:nvSpPr>
        <p:spPr>
          <a:xfrm>
            <a:off x="6218710" y="5295180"/>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3" name="Content placeholder 47">
            <a:extLst>
              <a:ext uri="{FF2B5EF4-FFF2-40B4-BE49-F238E27FC236}">
                <a16:creationId xmlns:a16="http://schemas.microsoft.com/office/drawing/2014/main" id="{05B25D7D-82BA-4FF5-9C92-4AD181847515}"/>
              </a:ext>
            </a:extLst>
          </p:cNvPr>
          <p:cNvSpPr>
            <a:spLocks noGrp="1"/>
          </p:cNvSpPr>
          <p:nvPr>
            <p:ph type="pic" sz="quarter" idx="51"/>
          </p:nvPr>
        </p:nvSpPr>
        <p:spPr>
          <a:xfrm>
            <a:off x="8500328" y="1836331"/>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dirty="0"/>
              <a:t>Click icon to add picture</a:t>
            </a:r>
          </a:p>
        </p:txBody>
      </p:sp>
      <p:sp>
        <p:nvSpPr>
          <p:cNvPr id="25" name="Content placeholder 47" descr="Click icon to add picture">
            <a:extLst>
              <a:ext uri="{FF2B5EF4-FFF2-40B4-BE49-F238E27FC236}">
                <a16:creationId xmlns:a16="http://schemas.microsoft.com/office/drawing/2014/main" id="{A9C2624B-E6E6-C673-E8FF-F4BF909C3AC2}"/>
              </a:ext>
            </a:extLst>
          </p:cNvPr>
          <p:cNvSpPr>
            <a:spLocks noGrp="1"/>
          </p:cNvSpPr>
          <p:nvPr>
            <p:ph type="body" sz="quarter" idx="56" hasCustomPrompt="1"/>
          </p:nvPr>
        </p:nvSpPr>
        <p:spPr>
          <a:xfrm>
            <a:off x="8635340" y="4045832"/>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6" name="Content placeholder 47">
            <a:extLst>
              <a:ext uri="{FF2B5EF4-FFF2-40B4-BE49-F238E27FC236}">
                <a16:creationId xmlns:a16="http://schemas.microsoft.com/office/drawing/2014/main" id="{A003837A-CCD7-3699-D86F-CB884CA4C675}"/>
              </a:ext>
            </a:extLst>
          </p:cNvPr>
          <p:cNvSpPr>
            <a:spLocks noGrp="1"/>
          </p:cNvSpPr>
          <p:nvPr>
            <p:ph type="body" sz="quarter" idx="57" hasCustomPrompt="1"/>
          </p:nvPr>
        </p:nvSpPr>
        <p:spPr>
          <a:xfrm>
            <a:off x="8635340" y="4576723"/>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 name="Footer Placeholder 1">
            <a:extLst>
              <a:ext uri="{FF2B5EF4-FFF2-40B4-BE49-F238E27FC236}">
                <a16:creationId xmlns:a16="http://schemas.microsoft.com/office/drawing/2014/main" id="{89028585-56FF-7B3D-783D-D06964F7C099}"/>
              </a:ext>
            </a:extLst>
          </p:cNvPr>
          <p:cNvSpPr>
            <a:spLocks noGrp="1"/>
          </p:cNvSpPr>
          <p:nvPr>
            <p:ph type="ftr" sz="quarter" idx="58"/>
          </p:nvPr>
        </p:nvSpPr>
        <p:spPr/>
        <p:txBody>
          <a:bodyPr>
            <a:noAutofit/>
          </a:bodyPr>
          <a:lstStyle>
            <a:lvl1pPr>
              <a:defRPr>
                <a:solidFill>
                  <a:schemeClr val="accent6"/>
                </a:solidFill>
              </a:defRPr>
            </a:lvl1pPr>
          </a:lstStyle>
          <a:p>
            <a:r>
              <a:rPr lang="en-US" dirty="0"/>
              <a:t>Presentation title</a:t>
            </a:r>
          </a:p>
        </p:txBody>
      </p:sp>
      <p:sp>
        <p:nvSpPr>
          <p:cNvPr id="3" name="Slide Number Placeholder 2">
            <a:extLst>
              <a:ext uri="{FF2B5EF4-FFF2-40B4-BE49-F238E27FC236}">
                <a16:creationId xmlns:a16="http://schemas.microsoft.com/office/drawing/2014/main" id="{7D090978-DDC9-0FA2-2CFD-733C8B854F3C}"/>
              </a:ext>
            </a:extLst>
          </p:cNvPr>
          <p:cNvSpPr>
            <a:spLocks noGrp="1"/>
          </p:cNvSpPr>
          <p:nvPr>
            <p:ph type="sldNum" sz="quarter" idx="59"/>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263683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8 Team Members">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92FA2A-46BA-2A19-C3CE-EC6985867B92}"/>
              </a:ext>
            </a:extLst>
          </p:cNvPr>
          <p:cNvSpPr>
            <a:spLocks noGrp="1"/>
          </p:cNvSpPr>
          <p:nvPr>
            <p:ph type="title"/>
          </p:nvPr>
        </p:nvSpPr>
        <p:spPr>
          <a:xfrm>
            <a:off x="509574" y="2367293"/>
            <a:ext cx="3909993" cy="3629708"/>
          </a:xfrm>
        </p:spPr>
        <p:txBody>
          <a:bodyPr anchor="t">
            <a:noAutofit/>
          </a:bodyPr>
          <a:lstStyle>
            <a:lvl1pPr>
              <a:defRPr>
                <a:solidFill>
                  <a:schemeClr val="accent6"/>
                </a:solidFill>
              </a:defRPr>
            </a:lvl1pPr>
          </a:lstStyle>
          <a:p>
            <a:r>
              <a:rPr lang="en-US"/>
              <a:t>Click to edit Master title style</a:t>
            </a:r>
            <a:endParaRPr lang="en-US" dirty="0"/>
          </a:p>
        </p:txBody>
      </p:sp>
      <p:sp>
        <p:nvSpPr>
          <p:cNvPr id="38" name="Content placeholder 47">
            <a:extLst>
              <a:ext uri="{FF2B5EF4-FFF2-40B4-BE49-F238E27FC236}">
                <a16:creationId xmlns:a16="http://schemas.microsoft.com/office/drawing/2014/main" id="{BF9EDF7D-3BB1-43C0-92BB-091CCC520477}"/>
              </a:ext>
            </a:extLst>
          </p:cNvPr>
          <p:cNvSpPr>
            <a:spLocks noGrp="1"/>
          </p:cNvSpPr>
          <p:nvPr>
            <p:ph type="pic" sz="quarter" idx="48"/>
          </p:nvPr>
        </p:nvSpPr>
        <p:spPr>
          <a:xfrm>
            <a:off x="4269796" y="436455"/>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dirty="0"/>
              <a:t>Click icon to add picture</a:t>
            </a:r>
            <a:endParaRPr lang="zh-CN" altLang="en-US"/>
          </a:p>
        </p:txBody>
      </p:sp>
      <p:sp>
        <p:nvSpPr>
          <p:cNvPr id="39" name="Content placeholder 47" descr="Click icon to add picture">
            <a:extLst>
              <a:ext uri="{FF2B5EF4-FFF2-40B4-BE49-F238E27FC236}">
                <a16:creationId xmlns:a16="http://schemas.microsoft.com/office/drawing/2014/main" id="{15896C2C-7C25-4BC0-AF9B-DF590A2909AA}"/>
              </a:ext>
            </a:extLst>
          </p:cNvPr>
          <p:cNvSpPr>
            <a:spLocks noGrp="1"/>
          </p:cNvSpPr>
          <p:nvPr>
            <p:ph type="body" sz="quarter" idx="27" hasCustomPrompt="1"/>
          </p:nvPr>
        </p:nvSpPr>
        <p:spPr>
          <a:xfrm>
            <a:off x="5520210" y="522515"/>
            <a:ext cx="2289842" cy="626551"/>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0" name="Content placeholder 47">
            <a:extLst>
              <a:ext uri="{FF2B5EF4-FFF2-40B4-BE49-F238E27FC236}">
                <a16:creationId xmlns:a16="http://schemas.microsoft.com/office/drawing/2014/main" id="{CAC554EF-FF8F-4055-A716-E82F461413B7}"/>
              </a:ext>
            </a:extLst>
          </p:cNvPr>
          <p:cNvSpPr>
            <a:spLocks noGrp="1"/>
          </p:cNvSpPr>
          <p:nvPr>
            <p:ph type="body" sz="quarter" idx="28" hasCustomPrompt="1"/>
          </p:nvPr>
        </p:nvSpPr>
        <p:spPr>
          <a:xfrm>
            <a:off x="5520211" y="1165881"/>
            <a:ext cx="2289842" cy="506399"/>
          </a:xfrm>
          <a:prstGeom prst="rect">
            <a:avLst/>
          </a:prstGeom>
        </p:spPr>
        <p:txBody>
          <a:bodyPr>
            <a:noAutofit/>
          </a:bodyPr>
          <a:lstStyle>
            <a:lvl1pPr marL="0" indent="0" algn="l">
              <a:lnSpc>
                <a:spcPct val="90000"/>
              </a:lnSpc>
              <a:spcBef>
                <a:spcPts val="0"/>
              </a:spcBef>
              <a:buNone/>
              <a:defRPr sz="1400" b="0"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56" name="Content placeholder 47">
            <a:extLst>
              <a:ext uri="{FF2B5EF4-FFF2-40B4-BE49-F238E27FC236}">
                <a16:creationId xmlns:a16="http://schemas.microsoft.com/office/drawing/2014/main" id="{4F0742C0-A9F2-4886-B17E-6915399483C3}"/>
              </a:ext>
            </a:extLst>
          </p:cNvPr>
          <p:cNvSpPr>
            <a:spLocks noGrp="1"/>
          </p:cNvSpPr>
          <p:nvPr>
            <p:ph type="pic" sz="quarter" idx="72"/>
          </p:nvPr>
        </p:nvSpPr>
        <p:spPr>
          <a:xfrm>
            <a:off x="8059916" y="436455"/>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dirty="0"/>
              <a:t>Click icon to add picture</a:t>
            </a:r>
            <a:endParaRPr lang="zh-CN" altLang="en-US"/>
          </a:p>
        </p:txBody>
      </p:sp>
      <p:sp>
        <p:nvSpPr>
          <p:cNvPr id="41" name="Content placeholder 47" descr="Click icon to add picture">
            <a:extLst>
              <a:ext uri="{FF2B5EF4-FFF2-40B4-BE49-F238E27FC236}">
                <a16:creationId xmlns:a16="http://schemas.microsoft.com/office/drawing/2014/main" id="{CE3DC674-39AB-43B9-AC30-97A68D221596}"/>
              </a:ext>
            </a:extLst>
          </p:cNvPr>
          <p:cNvSpPr>
            <a:spLocks noGrp="1"/>
          </p:cNvSpPr>
          <p:nvPr>
            <p:ph type="body" sz="quarter" idx="55" hasCustomPrompt="1"/>
          </p:nvPr>
        </p:nvSpPr>
        <p:spPr>
          <a:xfrm>
            <a:off x="9309889" y="642667"/>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2" name="Content placeholder 47">
            <a:extLst>
              <a:ext uri="{FF2B5EF4-FFF2-40B4-BE49-F238E27FC236}">
                <a16:creationId xmlns:a16="http://schemas.microsoft.com/office/drawing/2014/main" id="{F12189CA-0E22-41A5-91FD-03761860993D}"/>
              </a:ext>
            </a:extLst>
          </p:cNvPr>
          <p:cNvSpPr>
            <a:spLocks noGrp="1"/>
          </p:cNvSpPr>
          <p:nvPr>
            <p:ph type="body" sz="quarter" idx="56" hasCustomPrompt="1"/>
          </p:nvPr>
        </p:nvSpPr>
        <p:spPr>
          <a:xfrm>
            <a:off x="9309891" y="1165881"/>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48" name="Content placeholder 47">
            <a:extLst>
              <a:ext uri="{FF2B5EF4-FFF2-40B4-BE49-F238E27FC236}">
                <a16:creationId xmlns:a16="http://schemas.microsoft.com/office/drawing/2014/main" id="{A962C62E-F92F-445A-9243-8B433747A548}"/>
              </a:ext>
            </a:extLst>
          </p:cNvPr>
          <p:cNvSpPr>
            <a:spLocks noGrp="1"/>
          </p:cNvSpPr>
          <p:nvPr>
            <p:ph type="pic" sz="quarter" idx="69"/>
          </p:nvPr>
        </p:nvSpPr>
        <p:spPr>
          <a:xfrm>
            <a:off x="4269796" y="2004222"/>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dirty="0"/>
              <a:t>Click icon to add picture</a:t>
            </a:r>
            <a:endParaRPr lang="zh-CN" altLang="en-US"/>
          </a:p>
        </p:txBody>
      </p:sp>
      <p:sp>
        <p:nvSpPr>
          <p:cNvPr id="43" name="Content placeholder 47" descr="Click icon to add picture">
            <a:extLst>
              <a:ext uri="{FF2B5EF4-FFF2-40B4-BE49-F238E27FC236}">
                <a16:creationId xmlns:a16="http://schemas.microsoft.com/office/drawing/2014/main" id="{DE6F9463-BB2D-43FC-BE8F-21D3F9A2539C}"/>
              </a:ext>
            </a:extLst>
          </p:cNvPr>
          <p:cNvSpPr>
            <a:spLocks noGrp="1"/>
          </p:cNvSpPr>
          <p:nvPr>
            <p:ph type="body" sz="quarter" idx="57" hasCustomPrompt="1"/>
          </p:nvPr>
        </p:nvSpPr>
        <p:spPr>
          <a:xfrm>
            <a:off x="5520210" y="2105171"/>
            <a:ext cx="2193021" cy="617418"/>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4" name="Content placeholder 47">
            <a:extLst>
              <a:ext uri="{FF2B5EF4-FFF2-40B4-BE49-F238E27FC236}">
                <a16:creationId xmlns:a16="http://schemas.microsoft.com/office/drawing/2014/main" id="{7DF27694-08A2-4530-B763-5A9B9D4DC6E0}"/>
              </a:ext>
            </a:extLst>
          </p:cNvPr>
          <p:cNvSpPr>
            <a:spLocks noGrp="1"/>
          </p:cNvSpPr>
          <p:nvPr>
            <p:ph type="body" sz="quarter" idx="58" hasCustomPrompt="1"/>
          </p:nvPr>
        </p:nvSpPr>
        <p:spPr>
          <a:xfrm>
            <a:off x="5520212" y="2739721"/>
            <a:ext cx="2193021" cy="506399"/>
          </a:xfrm>
          <a:prstGeom prst="rect">
            <a:avLst/>
          </a:prstGeom>
        </p:spPr>
        <p:txBody>
          <a:bodyPr>
            <a:noAutofit/>
          </a:bodyPr>
          <a:lstStyle>
            <a:lvl1pPr marL="0" indent="0" algn="l">
              <a:lnSpc>
                <a:spcPct val="100000"/>
              </a:lnSpc>
              <a:spcBef>
                <a:spcPts val="0"/>
              </a:spcBef>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1" name="Content placeholder 47">
            <a:extLst>
              <a:ext uri="{FF2B5EF4-FFF2-40B4-BE49-F238E27FC236}">
                <a16:creationId xmlns:a16="http://schemas.microsoft.com/office/drawing/2014/main" id="{2EA753B3-D0BB-4484-85D1-E28345D99F4C}"/>
              </a:ext>
            </a:extLst>
          </p:cNvPr>
          <p:cNvSpPr>
            <a:spLocks noGrp="1"/>
          </p:cNvSpPr>
          <p:nvPr>
            <p:ph type="pic" sz="quarter" idx="73"/>
          </p:nvPr>
        </p:nvSpPr>
        <p:spPr>
          <a:xfrm>
            <a:off x="8059916" y="2004222"/>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dirty="0"/>
              <a:t>Click icon to add picture</a:t>
            </a:r>
            <a:endParaRPr lang="zh-CN" altLang="en-US" dirty="0"/>
          </a:p>
        </p:txBody>
      </p:sp>
      <p:sp>
        <p:nvSpPr>
          <p:cNvPr id="45" name="Content placeholder 47" descr="Click icon to add picture">
            <a:extLst>
              <a:ext uri="{FF2B5EF4-FFF2-40B4-BE49-F238E27FC236}">
                <a16:creationId xmlns:a16="http://schemas.microsoft.com/office/drawing/2014/main" id="{20398AA4-3D68-487D-BE7C-9F1D45E3F5FF}"/>
              </a:ext>
            </a:extLst>
          </p:cNvPr>
          <p:cNvSpPr>
            <a:spLocks noGrp="1"/>
          </p:cNvSpPr>
          <p:nvPr>
            <p:ph type="body" sz="quarter" idx="59" hasCustomPrompt="1"/>
          </p:nvPr>
        </p:nvSpPr>
        <p:spPr>
          <a:xfrm>
            <a:off x="9309890" y="2032203"/>
            <a:ext cx="2098039" cy="701144"/>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6" name="Content placeholder 47">
            <a:extLst>
              <a:ext uri="{FF2B5EF4-FFF2-40B4-BE49-F238E27FC236}">
                <a16:creationId xmlns:a16="http://schemas.microsoft.com/office/drawing/2014/main" id="{6B623D7A-5E96-42AB-9B1F-14E445503187}"/>
              </a:ext>
            </a:extLst>
          </p:cNvPr>
          <p:cNvSpPr>
            <a:spLocks noGrp="1"/>
          </p:cNvSpPr>
          <p:nvPr>
            <p:ph type="body" sz="quarter" idx="60" hasCustomPrompt="1"/>
          </p:nvPr>
        </p:nvSpPr>
        <p:spPr>
          <a:xfrm>
            <a:off x="9309890" y="2746407"/>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49" name="Content placeholder 47">
            <a:extLst>
              <a:ext uri="{FF2B5EF4-FFF2-40B4-BE49-F238E27FC236}">
                <a16:creationId xmlns:a16="http://schemas.microsoft.com/office/drawing/2014/main" id="{EAA5B0EA-1F3B-4D8B-9BB9-F9037A393705}"/>
              </a:ext>
            </a:extLst>
          </p:cNvPr>
          <p:cNvSpPr>
            <a:spLocks noGrp="1"/>
          </p:cNvSpPr>
          <p:nvPr>
            <p:ph type="pic" sz="quarter" idx="70"/>
          </p:nvPr>
        </p:nvSpPr>
        <p:spPr>
          <a:xfrm>
            <a:off x="4269796" y="3571991"/>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dirty="0"/>
              <a:t>Click icon to add picture</a:t>
            </a:r>
            <a:endParaRPr lang="zh-CN" altLang="en-US"/>
          </a:p>
        </p:txBody>
      </p:sp>
      <p:sp>
        <p:nvSpPr>
          <p:cNvPr id="47" name="Content placeholder 47" descr="Click icon to add picture">
            <a:extLst>
              <a:ext uri="{FF2B5EF4-FFF2-40B4-BE49-F238E27FC236}">
                <a16:creationId xmlns:a16="http://schemas.microsoft.com/office/drawing/2014/main" id="{2C93687D-1E42-4B01-9F16-9FA098CE1153}"/>
              </a:ext>
            </a:extLst>
          </p:cNvPr>
          <p:cNvSpPr>
            <a:spLocks noGrp="1"/>
          </p:cNvSpPr>
          <p:nvPr>
            <p:ph type="body" sz="quarter" idx="61" hasCustomPrompt="1"/>
          </p:nvPr>
        </p:nvSpPr>
        <p:spPr>
          <a:xfrm>
            <a:off x="5520210" y="3775516"/>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0" name="Content placeholder 47">
            <a:extLst>
              <a:ext uri="{FF2B5EF4-FFF2-40B4-BE49-F238E27FC236}">
                <a16:creationId xmlns:a16="http://schemas.microsoft.com/office/drawing/2014/main" id="{7AB91474-458B-45F7-9773-FA375C2CF7FD}"/>
              </a:ext>
            </a:extLst>
          </p:cNvPr>
          <p:cNvSpPr>
            <a:spLocks noGrp="1"/>
          </p:cNvSpPr>
          <p:nvPr>
            <p:ph type="body" sz="quarter" idx="62" hasCustomPrompt="1"/>
          </p:nvPr>
        </p:nvSpPr>
        <p:spPr>
          <a:xfrm>
            <a:off x="5520211" y="4312077"/>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2" name="Content placeholder 47">
            <a:extLst>
              <a:ext uri="{FF2B5EF4-FFF2-40B4-BE49-F238E27FC236}">
                <a16:creationId xmlns:a16="http://schemas.microsoft.com/office/drawing/2014/main" id="{52E587E7-A09A-4FB2-8774-8073E737F106}"/>
              </a:ext>
            </a:extLst>
          </p:cNvPr>
          <p:cNvSpPr>
            <a:spLocks noGrp="1"/>
          </p:cNvSpPr>
          <p:nvPr>
            <p:ph type="pic" sz="quarter" idx="74"/>
          </p:nvPr>
        </p:nvSpPr>
        <p:spPr>
          <a:xfrm>
            <a:off x="8059916" y="3571991"/>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dirty="0"/>
              <a:t>Click icon to add picture</a:t>
            </a:r>
            <a:endParaRPr lang="zh-CN" altLang="en-US"/>
          </a:p>
        </p:txBody>
      </p:sp>
      <p:sp>
        <p:nvSpPr>
          <p:cNvPr id="51" name="Content placeholder 47" descr="Click icon to add picture">
            <a:extLst>
              <a:ext uri="{FF2B5EF4-FFF2-40B4-BE49-F238E27FC236}">
                <a16:creationId xmlns:a16="http://schemas.microsoft.com/office/drawing/2014/main" id="{FBF01DC7-D684-4484-B2AA-B50F7B1A00DA}"/>
              </a:ext>
            </a:extLst>
          </p:cNvPr>
          <p:cNvSpPr>
            <a:spLocks noGrp="1"/>
          </p:cNvSpPr>
          <p:nvPr>
            <p:ph type="body" sz="quarter" idx="63" hasCustomPrompt="1"/>
          </p:nvPr>
        </p:nvSpPr>
        <p:spPr>
          <a:xfrm>
            <a:off x="9309889" y="3775516"/>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2" name="Content placeholder 47">
            <a:extLst>
              <a:ext uri="{FF2B5EF4-FFF2-40B4-BE49-F238E27FC236}">
                <a16:creationId xmlns:a16="http://schemas.microsoft.com/office/drawing/2014/main" id="{6046C90F-8A25-4E70-9BC9-4496C6B94EBC}"/>
              </a:ext>
            </a:extLst>
          </p:cNvPr>
          <p:cNvSpPr>
            <a:spLocks noGrp="1"/>
          </p:cNvSpPr>
          <p:nvPr>
            <p:ph type="body" sz="quarter" idx="64" hasCustomPrompt="1"/>
          </p:nvPr>
        </p:nvSpPr>
        <p:spPr>
          <a:xfrm>
            <a:off x="9309891" y="4312077"/>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55" name="Content placeholder 47">
            <a:extLst>
              <a:ext uri="{FF2B5EF4-FFF2-40B4-BE49-F238E27FC236}">
                <a16:creationId xmlns:a16="http://schemas.microsoft.com/office/drawing/2014/main" id="{D05B9A22-6B21-40BB-BBC1-9586C432A97B}"/>
              </a:ext>
            </a:extLst>
          </p:cNvPr>
          <p:cNvSpPr>
            <a:spLocks noGrp="1"/>
          </p:cNvSpPr>
          <p:nvPr>
            <p:ph type="pic" sz="quarter" idx="71"/>
          </p:nvPr>
        </p:nvSpPr>
        <p:spPr>
          <a:xfrm>
            <a:off x="4269796" y="5153614"/>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dirty="0"/>
              <a:t>Click icon to add picture</a:t>
            </a:r>
            <a:endParaRPr lang="zh-CN" altLang="en-US"/>
          </a:p>
        </p:txBody>
      </p:sp>
      <p:sp>
        <p:nvSpPr>
          <p:cNvPr id="53" name="Content placeholder 47" descr="Click icon to add picture">
            <a:extLst>
              <a:ext uri="{FF2B5EF4-FFF2-40B4-BE49-F238E27FC236}">
                <a16:creationId xmlns:a16="http://schemas.microsoft.com/office/drawing/2014/main" id="{F5E2B418-8D0E-4995-A3ED-4348C6F4A1AF}"/>
              </a:ext>
            </a:extLst>
          </p:cNvPr>
          <p:cNvSpPr>
            <a:spLocks noGrp="1"/>
          </p:cNvSpPr>
          <p:nvPr>
            <p:ph type="body" sz="quarter" idx="65" hasCustomPrompt="1"/>
          </p:nvPr>
        </p:nvSpPr>
        <p:spPr>
          <a:xfrm>
            <a:off x="5520210" y="5369449"/>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8" name="Content placeholder 47">
            <a:extLst>
              <a:ext uri="{FF2B5EF4-FFF2-40B4-BE49-F238E27FC236}">
                <a16:creationId xmlns:a16="http://schemas.microsoft.com/office/drawing/2014/main" id="{90A2A6E4-4D11-4F28-9D68-BC28580EBC05}"/>
              </a:ext>
            </a:extLst>
          </p:cNvPr>
          <p:cNvSpPr>
            <a:spLocks noGrp="1"/>
          </p:cNvSpPr>
          <p:nvPr>
            <p:ph type="body" sz="quarter" idx="66" hasCustomPrompt="1"/>
          </p:nvPr>
        </p:nvSpPr>
        <p:spPr>
          <a:xfrm>
            <a:off x="5520211" y="5901594"/>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3" name="Content placeholder 47">
            <a:extLst>
              <a:ext uri="{FF2B5EF4-FFF2-40B4-BE49-F238E27FC236}">
                <a16:creationId xmlns:a16="http://schemas.microsoft.com/office/drawing/2014/main" id="{A74DEBE4-2F74-4EB7-9501-8D37A3151B2A}"/>
              </a:ext>
            </a:extLst>
          </p:cNvPr>
          <p:cNvSpPr>
            <a:spLocks noGrp="1"/>
          </p:cNvSpPr>
          <p:nvPr>
            <p:ph type="pic" sz="quarter" idx="75"/>
          </p:nvPr>
        </p:nvSpPr>
        <p:spPr>
          <a:xfrm>
            <a:off x="8059916" y="5153614"/>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dirty="0"/>
              <a:t>Click icon to add picture</a:t>
            </a:r>
            <a:endParaRPr lang="zh-CN" altLang="en-US"/>
          </a:p>
        </p:txBody>
      </p:sp>
      <p:sp>
        <p:nvSpPr>
          <p:cNvPr id="59" name="Content placeholder 47" descr="Click icon to add picture">
            <a:extLst>
              <a:ext uri="{FF2B5EF4-FFF2-40B4-BE49-F238E27FC236}">
                <a16:creationId xmlns:a16="http://schemas.microsoft.com/office/drawing/2014/main" id="{070D69EE-1032-4604-B201-FD13AE846E9E}"/>
              </a:ext>
            </a:extLst>
          </p:cNvPr>
          <p:cNvSpPr>
            <a:spLocks noGrp="1"/>
          </p:cNvSpPr>
          <p:nvPr>
            <p:ph type="body" sz="quarter" idx="67" hasCustomPrompt="1"/>
          </p:nvPr>
        </p:nvSpPr>
        <p:spPr>
          <a:xfrm>
            <a:off x="9313612" y="5369449"/>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60" name="Content placeholder 47">
            <a:extLst>
              <a:ext uri="{FF2B5EF4-FFF2-40B4-BE49-F238E27FC236}">
                <a16:creationId xmlns:a16="http://schemas.microsoft.com/office/drawing/2014/main" id="{B65187B8-CD7A-46B0-A851-E2456586E758}"/>
              </a:ext>
            </a:extLst>
          </p:cNvPr>
          <p:cNvSpPr>
            <a:spLocks noGrp="1"/>
          </p:cNvSpPr>
          <p:nvPr>
            <p:ph type="body" sz="quarter" idx="68" hasCustomPrompt="1"/>
          </p:nvPr>
        </p:nvSpPr>
        <p:spPr>
          <a:xfrm>
            <a:off x="9309891" y="5901594"/>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5" name="Footer Placeholder 4">
            <a:extLst>
              <a:ext uri="{FF2B5EF4-FFF2-40B4-BE49-F238E27FC236}">
                <a16:creationId xmlns:a16="http://schemas.microsoft.com/office/drawing/2014/main" id="{B2964988-2386-5A15-B085-00BD5D58E53C}"/>
              </a:ext>
            </a:extLst>
          </p:cNvPr>
          <p:cNvSpPr>
            <a:spLocks noGrp="1"/>
          </p:cNvSpPr>
          <p:nvPr>
            <p:ph type="ftr" sz="quarter" idx="76"/>
          </p:nvPr>
        </p:nvSpPr>
        <p:spPr/>
        <p:txBody>
          <a:bodyPr>
            <a:noAutofit/>
          </a:bodyPr>
          <a:lstStyle>
            <a:lvl1pPr>
              <a:defRPr>
                <a:solidFill>
                  <a:schemeClr val="accent6"/>
                </a:solidFill>
              </a:defRPr>
            </a:lvl1pPr>
          </a:lstStyle>
          <a:p>
            <a:r>
              <a:rPr lang="en-US" dirty="0"/>
              <a:t>Presentation title</a:t>
            </a:r>
          </a:p>
        </p:txBody>
      </p:sp>
      <p:sp>
        <p:nvSpPr>
          <p:cNvPr id="6" name="Slide Number Placeholder 5">
            <a:extLst>
              <a:ext uri="{FF2B5EF4-FFF2-40B4-BE49-F238E27FC236}">
                <a16:creationId xmlns:a16="http://schemas.microsoft.com/office/drawing/2014/main" id="{062CC095-C330-BF75-42CE-50A46EAD82C5}"/>
              </a:ext>
            </a:extLst>
          </p:cNvPr>
          <p:cNvSpPr>
            <a:spLocks noGrp="1"/>
          </p:cNvSpPr>
          <p:nvPr>
            <p:ph type="sldNum" sz="quarter" idx="77"/>
          </p:nvPr>
        </p:nvSpPr>
        <p:spPr/>
        <p:txBody>
          <a:bodyPr>
            <a:noAutofit/>
          </a:bodyPr>
          <a:lstStyle>
            <a:lvl1pPr>
              <a:defRPr b="0">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7431174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3">
            <a:alpha val="20000"/>
          </a:schemeClr>
        </a:solidFill>
        <a:effectLst/>
      </p:bgPr>
    </p:bg>
    <p:spTree>
      <p:nvGrpSpPr>
        <p:cNvPr id="1" name=""/>
        <p:cNvGrpSpPr/>
        <p:nvPr/>
      </p:nvGrpSpPr>
      <p:grpSpPr>
        <a:xfrm>
          <a:off x="0" y="0"/>
          <a:ext cx="0" cy="0"/>
          <a:chOff x="0" y="0"/>
          <a:chExt cx="0" cy="0"/>
        </a:xfrm>
      </p:grpSpPr>
      <p:sp>
        <p:nvSpPr>
          <p:cNvPr id="4" name="Content placeholder 47">
            <a:extLst>
              <a:ext uri="{FF2B5EF4-FFF2-40B4-BE49-F238E27FC236}">
                <a16:creationId xmlns:a16="http://schemas.microsoft.com/office/drawing/2014/main" id="{28B6388A-37D2-4382-A7FC-9B9A76BDE84D}"/>
              </a:ext>
            </a:extLst>
          </p:cNvPr>
          <p:cNvSpPr>
            <a:spLocks noGrp="1"/>
          </p:cNvSpPr>
          <p:nvPr>
            <p:ph type="sldNum" sz="quarter" idx="4"/>
          </p:nvPr>
        </p:nvSpPr>
        <p:spPr>
          <a:xfrm>
            <a:off x="11194169" y="6217920"/>
            <a:ext cx="458592" cy="365125"/>
          </a:xfrm>
          <a:prstGeom prst="rect">
            <a:avLst/>
          </a:prstGeom>
        </p:spPr>
        <p:txBody>
          <a:bodyPr vert="horz" lIns="91440" tIns="45720" rIns="91440" bIns="45720" rtlCol="0" anchor="ctr">
            <a:noAutofit/>
          </a:bodyPr>
          <a:lstStyle>
            <a:lvl1pPr algn="ctr">
              <a:defRPr sz="1200">
                <a:solidFill>
                  <a:schemeClr val="accent6"/>
                </a:solidFill>
                <a:latin typeface="+mn-lt"/>
              </a:defRPr>
            </a:lvl1pPr>
          </a:lstStyle>
          <a:p>
            <a:fld id="{47FEACEE-25B4-4A2D-B147-27296E36371D}" type="slidenum">
              <a:rPr lang="en-US" altLang="zh-CN" smtClean="0"/>
              <a:pPr/>
              <a:t>‹#›</a:t>
            </a:fld>
            <a:endParaRPr lang="en-US" altLang="zh-CN" dirty="0"/>
          </a:p>
        </p:txBody>
      </p:sp>
      <p:sp>
        <p:nvSpPr>
          <p:cNvPr id="6" name="Text Placeholder 2">
            <a:extLst>
              <a:ext uri="{FF2B5EF4-FFF2-40B4-BE49-F238E27FC236}">
                <a16:creationId xmlns:a16="http://schemas.microsoft.com/office/drawing/2014/main" id="{18CB8A3D-9A54-FD7C-F6A5-B33E6C891A4E}"/>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itle Placeholder 4">
            <a:extLst>
              <a:ext uri="{FF2B5EF4-FFF2-40B4-BE49-F238E27FC236}">
                <a16:creationId xmlns:a16="http://schemas.microsoft.com/office/drawing/2014/main" id="{F38A7675-78A2-B642-22AF-B98514C68B0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noProof="0"/>
              <a:t>Click to edit Master title style</a:t>
            </a:r>
          </a:p>
        </p:txBody>
      </p:sp>
      <p:sp>
        <p:nvSpPr>
          <p:cNvPr id="8" name="Footer Placeholder 7">
            <a:extLst>
              <a:ext uri="{FF2B5EF4-FFF2-40B4-BE49-F238E27FC236}">
                <a16:creationId xmlns:a16="http://schemas.microsoft.com/office/drawing/2014/main" id="{C176125D-E69D-E2ED-1549-3D67DBD487E0}"/>
              </a:ext>
            </a:extLst>
          </p:cNvPr>
          <p:cNvSpPr>
            <a:spLocks noGrp="1"/>
          </p:cNvSpPr>
          <p:nvPr>
            <p:ph type="ftr" sz="quarter" idx="3"/>
          </p:nvPr>
        </p:nvSpPr>
        <p:spPr>
          <a:xfrm>
            <a:off x="484632" y="6217920"/>
            <a:ext cx="4114800" cy="365125"/>
          </a:xfrm>
          <a:prstGeom prst="rect">
            <a:avLst/>
          </a:prstGeom>
        </p:spPr>
        <p:txBody>
          <a:bodyPr vert="horz" lIns="91440" tIns="45720" rIns="91440" bIns="45720" rtlCol="0" anchor="ctr">
            <a:noAutofit/>
          </a:bodyPr>
          <a:lstStyle>
            <a:lvl1pPr algn="l">
              <a:defRPr sz="1200">
                <a:solidFill>
                  <a:schemeClr val="accent6"/>
                </a:solidFill>
                <a:latin typeface="+mn-lt"/>
              </a:defRPr>
            </a:lvl1pPr>
          </a:lstStyle>
          <a:p>
            <a:r>
              <a:rPr lang="en-US" dirty="0"/>
              <a:t>Presentation title</a:t>
            </a:r>
          </a:p>
        </p:txBody>
      </p:sp>
    </p:spTree>
    <p:extLst>
      <p:ext uri="{BB962C8B-B14F-4D97-AF65-F5344CB8AC3E}">
        <p14:creationId xmlns:p14="http://schemas.microsoft.com/office/powerpoint/2010/main" val="2020574204"/>
      </p:ext>
    </p:extLst>
  </p:cSld>
  <p:clrMap bg1="lt1" tx1="dk1" bg2="lt2" tx2="dk2" accent1="accent1" accent2="accent2" accent3="accent3" accent4="accent4" accent5="accent5" accent6="accent6" hlink="hlink" folHlink="folHlink"/>
  <p:sldLayoutIdLst>
    <p:sldLayoutId id="2147483667" r:id="rId1"/>
    <p:sldLayoutId id="2147483652" r:id="rId2"/>
    <p:sldLayoutId id="2147483651" r:id="rId3"/>
    <p:sldLayoutId id="2147483653" r:id="rId4"/>
    <p:sldLayoutId id="2147483654" r:id="rId5"/>
    <p:sldLayoutId id="2147483655" r:id="rId6"/>
    <p:sldLayoutId id="2147483656" r:id="rId7"/>
    <p:sldLayoutId id="2147483657" r:id="rId8"/>
    <p:sldLayoutId id="2147483658" r:id="rId9"/>
    <p:sldLayoutId id="2147483659" r:id="rId10"/>
    <p:sldLayoutId id="2147483668" r:id="rId11"/>
    <p:sldLayoutId id="2147483661" r:id="rId12"/>
    <p:sldLayoutId id="2147483662" r:id="rId13"/>
    <p:sldLayoutId id="2147483663" r:id="rId14"/>
    <p:sldLayoutId id="2147483664" r:id="rId15"/>
    <p:sldLayoutId id="2147483665" r:id="rId16"/>
  </p:sldLayoutIdLst>
  <p:hf hdr="0" dt="0"/>
  <p:txStyles>
    <p:titleStyle>
      <a:lvl1pPr algn="l" defTabSz="914400" rtl="0" eaLnBrk="1" latinLnBrk="0" hangingPunct="1">
        <a:lnSpc>
          <a:spcPct val="90000"/>
        </a:lnSpc>
        <a:spcBef>
          <a:spcPct val="0"/>
        </a:spcBef>
        <a:buNone/>
        <a:defRPr sz="4400" b="1" kern="1200">
          <a:solidFill>
            <a:schemeClr val="accent6"/>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032" userDrawn="1">
          <p15:clr>
            <a:srgbClr val="F26B43"/>
          </p15:clr>
        </p15:guide>
        <p15:guide id="2" pos="3840" userDrawn="1">
          <p15:clr>
            <a:srgbClr val="F26B43"/>
          </p15:clr>
        </p15:guide>
        <p15:guide id="3" pos="5640" userDrawn="1">
          <p15:clr>
            <a:srgbClr val="F26B43"/>
          </p15:clr>
        </p15:guide>
        <p15:guide id="4" pos="1656" userDrawn="1">
          <p15:clr>
            <a:srgbClr val="F26B43"/>
          </p15:clr>
        </p15:guide>
        <p15:guide id="5" pos="5208"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10.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4.xml"/><Relationship Id="rId1" Type="http://schemas.openxmlformats.org/officeDocument/2006/relationships/slideLayout" Target="../slideLayouts/slideLayout16.xml"/><Relationship Id="rId6" Type="http://schemas.openxmlformats.org/officeDocument/2006/relationships/image" Target="../media/image18.jpeg"/><Relationship Id="rId5" Type="http://schemas.openxmlformats.org/officeDocument/2006/relationships/image" Target="../media/image17.jpeg"/><Relationship Id="rId4" Type="http://schemas.openxmlformats.org/officeDocument/2006/relationships/image" Target="../media/image16.jpe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4.jp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9.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3A3B864-5E85-99D2-93E5-5CA1F4F35DC7}"/>
              </a:ext>
            </a:extLst>
          </p:cNvPr>
          <p:cNvSpPr>
            <a:spLocks noGrp="1"/>
          </p:cNvSpPr>
          <p:nvPr>
            <p:ph type="title"/>
          </p:nvPr>
        </p:nvSpPr>
        <p:spPr>
          <a:xfrm>
            <a:off x="890546" y="620202"/>
            <a:ext cx="4999723" cy="1971923"/>
          </a:xfrm>
        </p:spPr>
        <p:txBody>
          <a:bodyPr/>
          <a:lstStyle/>
          <a:p>
            <a:r>
              <a:rPr lang="en-US" sz="4400" b="1" dirty="0"/>
              <a:t>Optimizing Retail Performance</a:t>
            </a:r>
            <a:endParaRPr lang="en-US" dirty="0"/>
          </a:p>
        </p:txBody>
      </p:sp>
      <p:sp>
        <p:nvSpPr>
          <p:cNvPr id="9" name="Text Placeholder 8">
            <a:extLst>
              <a:ext uri="{FF2B5EF4-FFF2-40B4-BE49-F238E27FC236}">
                <a16:creationId xmlns:a16="http://schemas.microsoft.com/office/drawing/2014/main" id="{485E0237-B9A1-0B58-E0AA-05EF84817EB4}"/>
              </a:ext>
            </a:extLst>
          </p:cNvPr>
          <p:cNvSpPr>
            <a:spLocks noGrp="1"/>
          </p:cNvSpPr>
          <p:nvPr>
            <p:ph type="body" sz="quarter" idx="28"/>
          </p:nvPr>
        </p:nvSpPr>
        <p:spPr>
          <a:xfrm>
            <a:off x="1601366" y="3132814"/>
            <a:ext cx="3312540" cy="2695492"/>
          </a:xfrm>
        </p:spPr>
        <p:txBody>
          <a:bodyPr/>
          <a:lstStyle/>
          <a:p>
            <a:r>
              <a:rPr lang="en-US" dirty="0"/>
              <a:t>BY:</a:t>
            </a:r>
          </a:p>
          <a:p>
            <a:r>
              <a:rPr lang="en-US" dirty="0"/>
              <a:t>TAPAS RANJAN PATRA</a:t>
            </a:r>
          </a:p>
          <a:p>
            <a:pPr algn="just"/>
            <a:r>
              <a:rPr lang="en-US" dirty="0"/>
              <a:t>SOUMYA RANJAN PALEI</a:t>
            </a:r>
          </a:p>
          <a:p>
            <a:pPr algn="just"/>
            <a:r>
              <a:rPr lang="en-US" dirty="0"/>
              <a:t>ANIKET BARIK</a:t>
            </a:r>
          </a:p>
          <a:p>
            <a:pPr algn="just"/>
            <a:r>
              <a:rPr lang="en-US" dirty="0"/>
              <a:t>CHANDRASHEKHAR NAYAK</a:t>
            </a:r>
          </a:p>
          <a:p>
            <a:pPr algn="just"/>
            <a:r>
              <a:rPr lang="en-US" dirty="0"/>
              <a:t>SASHIBHUSAN KHATUA</a:t>
            </a:r>
          </a:p>
          <a:p>
            <a:pPr algn="just"/>
            <a:r>
              <a:rPr lang="en-US" dirty="0"/>
              <a:t>    </a:t>
            </a:r>
          </a:p>
        </p:txBody>
      </p:sp>
      <p:pic>
        <p:nvPicPr>
          <p:cNvPr id="30" name="Picture placeholder 29" descr="People in an office discussing work over a laptop&#10;">
            <a:extLst>
              <a:ext uri="{FF2B5EF4-FFF2-40B4-BE49-F238E27FC236}">
                <a16:creationId xmlns:a16="http://schemas.microsoft.com/office/drawing/2014/main" id="{18C88B4D-F554-49C2-A23C-DFE94D4C835B}"/>
              </a:ext>
            </a:extLst>
          </p:cNvPr>
          <p:cNvPicPr>
            <a:picLocks noGrp="1" noChangeAspect="1"/>
          </p:cNvPicPr>
          <p:nvPr>
            <p:ph type="pic" sz="quarter" idx="47"/>
          </p:nvPr>
        </p:nvPicPr>
        <p:blipFill rotWithShape="1">
          <a:blip r:embed="rId3">
            <a:extLst>
              <a:ext uri="{28A0092B-C50C-407E-A947-70E740481C1C}">
                <a14:useLocalDpi xmlns:a14="http://schemas.microsoft.com/office/drawing/2010/main"/>
              </a:ext>
            </a:extLst>
          </a:blip>
          <a:srcRect t="1875" r="1875"/>
          <a:stretch/>
        </p:blipFill>
        <p:spPr>
          <a:xfrm>
            <a:off x="6742557" y="821836"/>
            <a:ext cx="4405503" cy="5066346"/>
          </a:xfrm>
        </p:spPr>
      </p:pic>
      <p:sp>
        <p:nvSpPr>
          <p:cNvPr id="10" name="Freeform: Shape 11">
            <a:extLst>
              <a:ext uri="{FF2B5EF4-FFF2-40B4-BE49-F238E27FC236}">
                <a16:creationId xmlns:a16="http://schemas.microsoft.com/office/drawing/2014/main" id="{01A79B69-242C-3AEB-4A42-7A606A54C63A}"/>
              </a:ext>
              <a:ext uri="{C183D7F6-B498-43B3-948B-1728B52AA6E4}">
                <adec:decorative xmlns:adec="http://schemas.microsoft.com/office/drawing/2017/decorative" val="1"/>
              </a:ext>
            </a:extLst>
          </p:cNvPr>
          <p:cNvSpPr/>
          <p:nvPr/>
        </p:nvSpPr>
        <p:spPr>
          <a:xfrm>
            <a:off x="9857505" y="838985"/>
            <a:ext cx="1637958" cy="187385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19050" cap="flat" cmpd="sng" algn="ctr">
            <a:solidFill>
              <a:schemeClr val="tx2">
                <a:lumMod val="50000"/>
                <a:lumOff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14" name="Freeform: Shape 11">
            <a:extLst>
              <a:ext uri="{FF2B5EF4-FFF2-40B4-BE49-F238E27FC236}">
                <a16:creationId xmlns:a16="http://schemas.microsoft.com/office/drawing/2014/main" id="{E5D4DE6D-89C8-6FFF-287D-3F3BAD416CA1}"/>
              </a:ext>
              <a:ext uri="{C183D7F6-B498-43B3-948B-1728B52AA6E4}">
                <adec:decorative xmlns:adec="http://schemas.microsoft.com/office/drawing/2017/decorative" val="1"/>
              </a:ext>
            </a:extLst>
          </p:cNvPr>
          <p:cNvSpPr/>
          <p:nvPr/>
        </p:nvSpPr>
        <p:spPr>
          <a:xfrm>
            <a:off x="5974436" y="3694919"/>
            <a:ext cx="1637958" cy="187385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4">
              <a:lumMod val="60000"/>
              <a:lumOff val="40000"/>
              <a:alpha val="50196"/>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Tree>
    <p:extLst>
      <p:ext uri="{BB962C8B-B14F-4D97-AF65-F5344CB8AC3E}">
        <p14:creationId xmlns:p14="http://schemas.microsoft.com/office/powerpoint/2010/main" val="38984479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Title 85">
            <a:extLst>
              <a:ext uri="{FF2B5EF4-FFF2-40B4-BE49-F238E27FC236}">
                <a16:creationId xmlns:a16="http://schemas.microsoft.com/office/drawing/2014/main" id="{1E3F7726-AC85-55B8-BDED-51E7BA85CD1C}"/>
              </a:ext>
            </a:extLst>
          </p:cNvPr>
          <p:cNvSpPr>
            <a:spLocks noGrp="1"/>
          </p:cNvSpPr>
          <p:nvPr>
            <p:ph type="title"/>
          </p:nvPr>
        </p:nvSpPr>
        <p:spPr>
          <a:xfrm>
            <a:off x="838200" y="365125"/>
            <a:ext cx="10515600" cy="1010451"/>
          </a:xfrm>
        </p:spPr>
        <p:txBody>
          <a:bodyPr/>
          <a:lstStyle/>
          <a:p>
            <a:r>
              <a:rPr lang="en-IN" dirty="0"/>
              <a:t>Sales Analysis by Region</a:t>
            </a:r>
            <a:endParaRPr lang="en-US" dirty="0"/>
          </a:p>
        </p:txBody>
      </p:sp>
      <p:sp>
        <p:nvSpPr>
          <p:cNvPr id="30" name="Text Placeholder">
            <a:extLst>
              <a:ext uri="{FF2B5EF4-FFF2-40B4-BE49-F238E27FC236}">
                <a16:creationId xmlns:a16="http://schemas.microsoft.com/office/drawing/2014/main" id="{99E3B6AA-5679-428D-B466-0173CBC55728}"/>
              </a:ext>
            </a:extLst>
          </p:cNvPr>
          <p:cNvSpPr>
            <a:spLocks noGrp="1"/>
          </p:cNvSpPr>
          <p:nvPr>
            <p:ph type="body" sz="quarter" idx="28"/>
          </p:nvPr>
        </p:nvSpPr>
        <p:spPr>
          <a:xfrm>
            <a:off x="484632" y="1523638"/>
            <a:ext cx="3019888" cy="4452730"/>
          </a:xfrm>
        </p:spPr>
        <p:txBody>
          <a:bodyPr/>
          <a:lstStyle/>
          <a:p>
            <a:endParaRPr lang="en-US" altLang="zh-CN" dirty="0"/>
          </a:p>
          <a:p>
            <a:endParaRPr lang="zh-CN" altLang="en-US" dirty="0"/>
          </a:p>
        </p:txBody>
      </p:sp>
      <p:sp>
        <p:nvSpPr>
          <p:cNvPr id="5" name="Slide Number Placeholder 4">
            <a:extLst>
              <a:ext uri="{FF2B5EF4-FFF2-40B4-BE49-F238E27FC236}">
                <a16:creationId xmlns:a16="http://schemas.microsoft.com/office/drawing/2014/main" id="{558D9DED-0D81-19D6-DF40-E6B4B5BFEF9E}"/>
              </a:ext>
            </a:extLst>
          </p:cNvPr>
          <p:cNvSpPr>
            <a:spLocks noGrp="1"/>
          </p:cNvSpPr>
          <p:nvPr>
            <p:ph type="sldNum" sz="quarter" idx="63"/>
          </p:nvPr>
        </p:nvSpPr>
        <p:spPr/>
        <p:txBody>
          <a:bodyPr/>
          <a:lstStyle/>
          <a:p>
            <a:fld id="{47FEACEE-25B4-4A2D-B147-27296E36371D}" type="slidenum">
              <a:rPr lang="en-US" altLang="zh-CN" smtClean="0"/>
              <a:pPr/>
              <a:t>10</a:t>
            </a:fld>
            <a:endParaRPr lang="en-US" altLang="zh-CN" dirty="0"/>
          </a:p>
        </p:txBody>
      </p:sp>
      <p:pic>
        <p:nvPicPr>
          <p:cNvPr id="35" name="Picture 34">
            <a:extLst>
              <a:ext uri="{FF2B5EF4-FFF2-40B4-BE49-F238E27FC236}">
                <a16:creationId xmlns:a16="http://schemas.microsoft.com/office/drawing/2014/main" id="{53247B10-8F64-9F2A-A18B-438F591D1D7A}"/>
              </a:ext>
            </a:extLst>
          </p:cNvPr>
          <p:cNvPicPr>
            <a:picLocks noChangeAspect="1"/>
          </p:cNvPicPr>
          <p:nvPr/>
        </p:nvPicPr>
        <p:blipFill>
          <a:blip r:embed="rId3"/>
          <a:stretch>
            <a:fillRect/>
          </a:stretch>
        </p:blipFill>
        <p:spPr>
          <a:xfrm>
            <a:off x="3803481" y="1884459"/>
            <a:ext cx="6549117" cy="4094922"/>
          </a:xfrm>
          <a:prstGeom prst="rect">
            <a:avLst/>
          </a:prstGeom>
        </p:spPr>
      </p:pic>
      <p:pic>
        <p:nvPicPr>
          <p:cNvPr id="46" name="Picture 45">
            <a:extLst>
              <a:ext uri="{FF2B5EF4-FFF2-40B4-BE49-F238E27FC236}">
                <a16:creationId xmlns:a16="http://schemas.microsoft.com/office/drawing/2014/main" id="{DF5B660D-00FD-1D93-D33F-5DB34B6F6C53}"/>
              </a:ext>
            </a:extLst>
          </p:cNvPr>
          <p:cNvPicPr>
            <a:picLocks noChangeAspect="1"/>
          </p:cNvPicPr>
          <p:nvPr/>
        </p:nvPicPr>
        <p:blipFill>
          <a:blip r:embed="rId4"/>
          <a:stretch>
            <a:fillRect/>
          </a:stretch>
        </p:blipFill>
        <p:spPr>
          <a:xfrm>
            <a:off x="10434718" y="1967788"/>
            <a:ext cx="1272650" cy="1300197"/>
          </a:xfrm>
          <a:prstGeom prst="rect">
            <a:avLst/>
          </a:prstGeom>
        </p:spPr>
      </p:pic>
      <p:sp>
        <p:nvSpPr>
          <p:cNvPr id="48" name="TextBox 47">
            <a:extLst>
              <a:ext uri="{FF2B5EF4-FFF2-40B4-BE49-F238E27FC236}">
                <a16:creationId xmlns:a16="http://schemas.microsoft.com/office/drawing/2014/main" id="{E9B55C5E-AAA2-30F8-FECA-576C49C2EF7B}"/>
              </a:ext>
            </a:extLst>
          </p:cNvPr>
          <p:cNvSpPr txBox="1"/>
          <p:nvPr/>
        </p:nvSpPr>
        <p:spPr>
          <a:xfrm>
            <a:off x="113306" y="1884459"/>
            <a:ext cx="3391214" cy="3693319"/>
          </a:xfrm>
          <a:prstGeom prst="rect">
            <a:avLst/>
          </a:prstGeom>
          <a:noFill/>
        </p:spPr>
        <p:txBody>
          <a:bodyPr wrap="square">
            <a:spAutoFit/>
          </a:bodyPr>
          <a:lstStyle/>
          <a:p>
            <a:pPr marL="285750" indent="-285750">
              <a:buFont typeface="Arial" panose="020B0604020202020204" pitchFamily="34" charset="0"/>
              <a:buChar char="•"/>
            </a:pPr>
            <a:r>
              <a:rPr lang="en-US" dirty="0"/>
              <a:t>Examined sales data region-wise over a specific period.</a:t>
            </a:r>
          </a:p>
          <a:p>
            <a:endParaRPr lang="en-US" dirty="0"/>
          </a:p>
          <a:p>
            <a:pPr marL="285750" indent="-285750">
              <a:buFont typeface="Arial" panose="020B0604020202020204" pitchFamily="34" charset="0"/>
              <a:buChar char="•"/>
            </a:pPr>
            <a:r>
              <a:rPr lang="en-US" dirty="0"/>
              <a:t>High-Performing Regions: Highlight regions contributing the most to overall revenue.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Region-Specific Campaigns: Design marketing strategies tailored to the needs of high and low-performing regions.</a:t>
            </a:r>
          </a:p>
          <a:p>
            <a:pPr marL="285750" indent="-285750">
              <a:buFont typeface="Arial" panose="020B0604020202020204" pitchFamily="34" charset="0"/>
              <a:buChar char="•"/>
            </a:pPr>
            <a:endParaRPr lang="en-IN" dirty="0"/>
          </a:p>
        </p:txBody>
      </p:sp>
    </p:spTree>
    <p:extLst>
      <p:ext uri="{BB962C8B-B14F-4D97-AF65-F5344CB8AC3E}">
        <p14:creationId xmlns:p14="http://schemas.microsoft.com/office/powerpoint/2010/main" val="25171403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itle 37">
            <a:extLst>
              <a:ext uri="{FF2B5EF4-FFF2-40B4-BE49-F238E27FC236}">
                <a16:creationId xmlns:a16="http://schemas.microsoft.com/office/drawing/2014/main" id="{478CB64C-71AF-6B72-8069-000DD250502E}"/>
              </a:ext>
            </a:extLst>
          </p:cNvPr>
          <p:cNvSpPr>
            <a:spLocks noGrp="1"/>
          </p:cNvSpPr>
          <p:nvPr>
            <p:ph type="title"/>
          </p:nvPr>
        </p:nvSpPr>
        <p:spPr>
          <a:xfrm>
            <a:off x="838200" y="365125"/>
            <a:ext cx="10515600" cy="779863"/>
          </a:xfrm>
        </p:spPr>
        <p:txBody>
          <a:bodyPr/>
          <a:lstStyle/>
          <a:p>
            <a:r>
              <a:rPr lang="en-IN" dirty="0"/>
              <a:t>Region-wise Performance Comparison</a:t>
            </a:r>
            <a:endParaRPr lang="en-US" dirty="0"/>
          </a:p>
        </p:txBody>
      </p:sp>
      <p:sp>
        <p:nvSpPr>
          <p:cNvPr id="4" name="Footer Placeholder 3">
            <a:extLst>
              <a:ext uri="{FF2B5EF4-FFF2-40B4-BE49-F238E27FC236}">
                <a16:creationId xmlns:a16="http://schemas.microsoft.com/office/drawing/2014/main" id="{DEFD68CE-EF5C-4046-41F5-3763D028DAE5}"/>
              </a:ext>
            </a:extLst>
          </p:cNvPr>
          <p:cNvSpPr>
            <a:spLocks noGrp="1"/>
          </p:cNvSpPr>
          <p:nvPr>
            <p:ph type="ftr" sz="quarter" idx="54"/>
          </p:nvPr>
        </p:nvSpPr>
        <p:spPr>
          <a:xfrm>
            <a:off x="484633" y="1534602"/>
            <a:ext cx="1916662" cy="4436828"/>
          </a:xfrm>
        </p:spPr>
        <p:txBody>
          <a:bodyPr/>
          <a:lstStyle/>
          <a:p>
            <a:pPr marL="285750" indent="-285750">
              <a:buFont typeface="Arial" panose="020B0604020202020204" pitchFamily="34" charset="0"/>
              <a:buChar char="•"/>
            </a:pPr>
            <a:r>
              <a:rPr lang="en-US" sz="1400" noProof="0" dirty="0"/>
              <a:t>Identified factors influencing differences in regional performance.</a:t>
            </a:r>
          </a:p>
          <a:p>
            <a:pPr marL="285750" indent="-285750">
              <a:buFont typeface="Arial" panose="020B0604020202020204" pitchFamily="34" charset="0"/>
              <a:buChar char="•"/>
            </a:pPr>
            <a:endParaRPr lang="en-US" sz="1400" noProof="0" dirty="0"/>
          </a:p>
          <a:p>
            <a:pPr marL="285750" indent="-285750">
              <a:buFont typeface="Arial" panose="020B0604020202020204" pitchFamily="34" charset="0"/>
              <a:buChar char="•"/>
            </a:pPr>
            <a:r>
              <a:rPr lang="en-US" sz="1400" noProof="0" dirty="0"/>
              <a:t>Product Localization: Stock products that align with the preferences of individual regions.</a:t>
            </a:r>
          </a:p>
          <a:p>
            <a:pPr marL="285750" indent="-285750">
              <a:buFont typeface="Arial" panose="020B0604020202020204" pitchFamily="34" charset="0"/>
              <a:buChar char="•"/>
            </a:pPr>
            <a:endParaRPr lang="en-US" sz="1400" noProof="0" dirty="0"/>
          </a:p>
          <a:p>
            <a:pPr marL="285750" indent="-285750">
              <a:buFont typeface="Arial" panose="020B0604020202020204" pitchFamily="34" charset="0"/>
              <a:buChar char="•"/>
            </a:pPr>
            <a:r>
              <a:rPr lang="en-US" sz="1400" noProof="0" dirty="0"/>
              <a:t>Focus on Growth: Allocate resources to untapped or underperforming regions to boost overall sales.</a:t>
            </a:r>
          </a:p>
          <a:p>
            <a:pPr marL="285750" indent="-285750">
              <a:buFont typeface="Arial" panose="020B0604020202020204" pitchFamily="34" charset="0"/>
              <a:buChar char="•"/>
            </a:pPr>
            <a:endParaRPr lang="en-US" sz="1400" noProof="0" dirty="0"/>
          </a:p>
        </p:txBody>
      </p:sp>
      <p:sp>
        <p:nvSpPr>
          <p:cNvPr id="5" name="Slide Number Placeholder 4">
            <a:extLst>
              <a:ext uri="{FF2B5EF4-FFF2-40B4-BE49-F238E27FC236}">
                <a16:creationId xmlns:a16="http://schemas.microsoft.com/office/drawing/2014/main" id="{64FC7183-3EBB-B8D1-A66D-964D3C3A7DA8}"/>
              </a:ext>
            </a:extLst>
          </p:cNvPr>
          <p:cNvSpPr>
            <a:spLocks noGrp="1"/>
          </p:cNvSpPr>
          <p:nvPr>
            <p:ph type="sldNum" sz="quarter" idx="55"/>
          </p:nvPr>
        </p:nvSpPr>
        <p:spPr/>
        <p:txBody>
          <a:bodyPr/>
          <a:lstStyle/>
          <a:p>
            <a:fld id="{47FEACEE-25B4-4A2D-B147-27296E36371D}" type="slidenum">
              <a:rPr lang="en-US" altLang="zh-CN" noProof="0" smtClean="0"/>
              <a:pPr/>
              <a:t>11</a:t>
            </a:fld>
            <a:endParaRPr lang="en-US" altLang="zh-CN" noProof="0" dirty="0"/>
          </a:p>
        </p:txBody>
      </p:sp>
      <p:pic>
        <p:nvPicPr>
          <p:cNvPr id="25" name="Picture 24">
            <a:extLst>
              <a:ext uri="{FF2B5EF4-FFF2-40B4-BE49-F238E27FC236}">
                <a16:creationId xmlns:a16="http://schemas.microsoft.com/office/drawing/2014/main" id="{1FCE78CE-8D7D-5F1D-BF1C-D0FEB21898AC}"/>
              </a:ext>
            </a:extLst>
          </p:cNvPr>
          <p:cNvPicPr>
            <a:picLocks noChangeAspect="1"/>
          </p:cNvPicPr>
          <p:nvPr/>
        </p:nvPicPr>
        <p:blipFill>
          <a:blip r:embed="rId3"/>
          <a:stretch>
            <a:fillRect/>
          </a:stretch>
        </p:blipFill>
        <p:spPr>
          <a:xfrm>
            <a:off x="2628331" y="1431033"/>
            <a:ext cx="9304826" cy="4663844"/>
          </a:xfrm>
          <a:prstGeom prst="rect">
            <a:avLst/>
          </a:prstGeom>
        </p:spPr>
      </p:pic>
    </p:spTree>
    <p:extLst>
      <p:ext uri="{BB962C8B-B14F-4D97-AF65-F5344CB8AC3E}">
        <p14:creationId xmlns:p14="http://schemas.microsoft.com/office/powerpoint/2010/main" val="26240212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E17942FE-65D3-7C03-B361-8DF125B81DC1}"/>
              </a:ext>
            </a:extLst>
          </p:cNvPr>
          <p:cNvSpPr>
            <a:spLocks noGrp="1"/>
          </p:cNvSpPr>
          <p:nvPr>
            <p:ph type="title"/>
          </p:nvPr>
        </p:nvSpPr>
        <p:spPr>
          <a:xfrm>
            <a:off x="907865" y="274955"/>
            <a:ext cx="10515600" cy="774617"/>
          </a:xfrm>
        </p:spPr>
        <p:txBody>
          <a:bodyPr/>
          <a:lstStyle/>
          <a:p>
            <a:r>
              <a:rPr lang="en-US" dirty="0"/>
              <a:t>Dashboard </a:t>
            </a:r>
          </a:p>
        </p:txBody>
      </p:sp>
      <p:sp>
        <p:nvSpPr>
          <p:cNvPr id="4" name="Footer Placeholder 3">
            <a:extLst>
              <a:ext uri="{FF2B5EF4-FFF2-40B4-BE49-F238E27FC236}">
                <a16:creationId xmlns:a16="http://schemas.microsoft.com/office/drawing/2014/main" id="{36404519-33C1-DA61-9858-3858F30C7808}"/>
              </a:ext>
            </a:extLst>
          </p:cNvPr>
          <p:cNvSpPr>
            <a:spLocks noGrp="1"/>
          </p:cNvSpPr>
          <p:nvPr>
            <p:ph type="ftr" sz="quarter" idx="46"/>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302DD1EA-9A0C-9303-AD79-5DAF401390EB}"/>
              </a:ext>
            </a:extLst>
          </p:cNvPr>
          <p:cNvSpPr>
            <a:spLocks noGrp="1"/>
          </p:cNvSpPr>
          <p:nvPr>
            <p:ph type="sldNum" sz="quarter" idx="47"/>
          </p:nvPr>
        </p:nvSpPr>
        <p:spPr/>
        <p:txBody>
          <a:bodyPr/>
          <a:lstStyle/>
          <a:p>
            <a:fld id="{47FEACEE-25B4-4A2D-B147-27296E36371D}" type="slidenum">
              <a:rPr lang="en-US" altLang="zh-CN" smtClean="0"/>
              <a:pPr/>
              <a:t>12</a:t>
            </a:fld>
            <a:endParaRPr lang="en-US" altLang="zh-CN" dirty="0"/>
          </a:p>
        </p:txBody>
      </p:sp>
      <p:pic>
        <p:nvPicPr>
          <p:cNvPr id="31" name="Picture 30">
            <a:extLst>
              <a:ext uri="{FF2B5EF4-FFF2-40B4-BE49-F238E27FC236}">
                <a16:creationId xmlns:a16="http://schemas.microsoft.com/office/drawing/2014/main" id="{B42A6745-9724-87BB-DEEF-82F8041C3BFC}"/>
              </a:ext>
            </a:extLst>
          </p:cNvPr>
          <p:cNvPicPr>
            <a:picLocks noChangeAspect="1"/>
          </p:cNvPicPr>
          <p:nvPr/>
        </p:nvPicPr>
        <p:blipFill>
          <a:blip r:embed="rId3"/>
          <a:stretch>
            <a:fillRect/>
          </a:stretch>
        </p:blipFill>
        <p:spPr>
          <a:xfrm>
            <a:off x="907864" y="1049572"/>
            <a:ext cx="10064935" cy="5243014"/>
          </a:xfrm>
          <a:prstGeom prst="rect">
            <a:avLst/>
          </a:prstGeom>
        </p:spPr>
      </p:pic>
    </p:spTree>
    <p:extLst>
      <p:ext uri="{BB962C8B-B14F-4D97-AF65-F5344CB8AC3E}">
        <p14:creationId xmlns:p14="http://schemas.microsoft.com/office/powerpoint/2010/main" val="37609069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Title 59">
            <a:extLst>
              <a:ext uri="{FF2B5EF4-FFF2-40B4-BE49-F238E27FC236}">
                <a16:creationId xmlns:a16="http://schemas.microsoft.com/office/drawing/2014/main" id="{0031CE36-F77D-3964-C169-771DBA49D28A}"/>
              </a:ext>
            </a:extLst>
          </p:cNvPr>
          <p:cNvSpPr>
            <a:spLocks noGrp="1"/>
          </p:cNvSpPr>
          <p:nvPr>
            <p:ph type="title"/>
          </p:nvPr>
        </p:nvSpPr>
        <p:spPr>
          <a:xfrm>
            <a:off x="2178658" y="333956"/>
            <a:ext cx="2790907" cy="652006"/>
          </a:xfrm>
        </p:spPr>
        <p:txBody>
          <a:bodyPr/>
          <a:lstStyle/>
          <a:p>
            <a:r>
              <a:rPr lang="en-US" dirty="0"/>
              <a:t>Conclusion </a:t>
            </a:r>
          </a:p>
        </p:txBody>
      </p:sp>
      <p:sp>
        <p:nvSpPr>
          <p:cNvPr id="5" name="Slide Number Placeholder 4">
            <a:extLst>
              <a:ext uri="{FF2B5EF4-FFF2-40B4-BE49-F238E27FC236}">
                <a16:creationId xmlns:a16="http://schemas.microsoft.com/office/drawing/2014/main" id="{2B243AAE-D428-CAAE-DCAF-0266FEEEAC70}"/>
              </a:ext>
            </a:extLst>
          </p:cNvPr>
          <p:cNvSpPr>
            <a:spLocks noGrp="1"/>
          </p:cNvSpPr>
          <p:nvPr>
            <p:ph type="sldNum" sz="quarter" idx="55"/>
          </p:nvPr>
        </p:nvSpPr>
        <p:spPr/>
        <p:txBody>
          <a:bodyPr/>
          <a:lstStyle/>
          <a:p>
            <a:fld id="{47FEACEE-25B4-4A2D-B147-27296E36371D}" type="slidenum">
              <a:rPr lang="en-US" altLang="zh-CN" smtClean="0"/>
              <a:pPr/>
              <a:t>13</a:t>
            </a:fld>
            <a:endParaRPr lang="en-US" altLang="zh-CN" dirty="0"/>
          </a:p>
        </p:txBody>
      </p:sp>
      <p:sp>
        <p:nvSpPr>
          <p:cNvPr id="14" name="TextBox 13">
            <a:extLst>
              <a:ext uri="{FF2B5EF4-FFF2-40B4-BE49-F238E27FC236}">
                <a16:creationId xmlns:a16="http://schemas.microsoft.com/office/drawing/2014/main" id="{AB0EE50F-D287-A79F-7F02-F8BDAAD7044F}"/>
              </a:ext>
            </a:extLst>
          </p:cNvPr>
          <p:cNvSpPr txBox="1"/>
          <p:nvPr/>
        </p:nvSpPr>
        <p:spPr>
          <a:xfrm>
            <a:off x="2059388" y="1677726"/>
            <a:ext cx="7080636" cy="2541593"/>
          </a:xfrm>
          <a:prstGeom prst="rect">
            <a:avLst/>
          </a:prstGeom>
          <a:noFill/>
        </p:spPr>
        <p:txBody>
          <a:bodyPr wrap="square">
            <a:spAutoFit/>
          </a:bodyPr>
          <a:lstStyle/>
          <a:p>
            <a:pPr>
              <a:lnSpc>
                <a:spcPct val="150000"/>
              </a:lnSpc>
            </a:pPr>
            <a:r>
              <a:rPr lang="en-US" dirty="0"/>
              <a:t>The analysis highlights key insights into customer behavior, product performance, and regional sales trends. By leveraging these findings, businesses can implement targeted strategies to boost sales, optimize inventory, and enhance customer satisfaction. Data-driven decisions will help address challenges, improve efficiency, and drive overall growth.</a:t>
            </a:r>
            <a:endParaRPr lang="en-IN" dirty="0"/>
          </a:p>
        </p:txBody>
      </p:sp>
    </p:spTree>
    <p:extLst>
      <p:ext uri="{BB962C8B-B14F-4D97-AF65-F5344CB8AC3E}">
        <p14:creationId xmlns:p14="http://schemas.microsoft.com/office/powerpoint/2010/main" val="41821480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AD2C8D04-263D-9589-1CFF-A5968D7C33D7}"/>
              </a:ext>
            </a:extLst>
          </p:cNvPr>
          <p:cNvSpPr>
            <a:spLocks noGrp="1"/>
          </p:cNvSpPr>
          <p:nvPr>
            <p:ph type="title"/>
          </p:nvPr>
        </p:nvSpPr>
        <p:spPr/>
        <p:txBody>
          <a:bodyPr/>
          <a:lstStyle/>
          <a:p>
            <a:r>
              <a:rPr lang="en-US" sz="8000" dirty="0">
                <a:latin typeface="Times New Roman" panose="02020603050405020304" pitchFamily="18" charset="0"/>
                <a:cs typeface="Times New Roman" panose="02020603050405020304" pitchFamily="18" charset="0"/>
              </a:rPr>
              <a:t>Thank you</a:t>
            </a:r>
          </a:p>
        </p:txBody>
      </p:sp>
      <p:pic>
        <p:nvPicPr>
          <p:cNvPr id="14" name="Picture Placeholder 13" descr="People working in office">
            <a:extLst>
              <a:ext uri="{FF2B5EF4-FFF2-40B4-BE49-F238E27FC236}">
                <a16:creationId xmlns:a16="http://schemas.microsoft.com/office/drawing/2014/main" id="{496155F4-61B2-441D-9F16-788866450DA2}"/>
              </a:ext>
            </a:extLst>
          </p:cNvPr>
          <p:cNvPicPr>
            <a:picLocks noGrp="1" noChangeAspect="1"/>
          </p:cNvPicPr>
          <p:nvPr>
            <p:ph type="pic" sz="quarter" idx="49"/>
          </p:nvPr>
        </p:nvPicPr>
        <p:blipFill rotWithShape="1">
          <a:blip r:embed="rId3" cstate="print">
            <a:extLst>
              <a:ext uri="{28A0092B-C50C-407E-A947-70E740481C1C}">
                <a14:useLocalDpi xmlns:a14="http://schemas.microsoft.com/office/drawing/2010/main"/>
              </a:ext>
            </a:extLst>
          </a:blip>
          <a:srcRect/>
          <a:stretch/>
        </p:blipFill>
        <p:spPr/>
      </p:pic>
      <p:pic>
        <p:nvPicPr>
          <p:cNvPr id="16" name="Picture Placeholder 15" descr="People in an office discussing work over a laptop&#10;">
            <a:extLst>
              <a:ext uri="{FF2B5EF4-FFF2-40B4-BE49-F238E27FC236}">
                <a16:creationId xmlns:a16="http://schemas.microsoft.com/office/drawing/2014/main" id="{BCD5762E-DD49-42B3-9CA8-46A4AD7193E2}"/>
              </a:ext>
            </a:extLst>
          </p:cNvPr>
          <p:cNvPicPr>
            <a:picLocks noGrp="1" noChangeAspect="1"/>
          </p:cNvPicPr>
          <p:nvPr>
            <p:ph type="pic" sz="quarter" idx="48"/>
          </p:nvPr>
        </p:nvPicPr>
        <p:blipFill rotWithShape="1">
          <a:blip r:embed="rId4" cstate="print">
            <a:extLst>
              <a:ext uri="{28A0092B-C50C-407E-A947-70E740481C1C}">
                <a14:useLocalDpi xmlns:a14="http://schemas.microsoft.com/office/drawing/2010/main"/>
              </a:ext>
            </a:extLst>
          </a:blip>
          <a:srcRect/>
          <a:stretch/>
        </p:blipFill>
        <p:spPr/>
      </p:pic>
      <p:pic>
        <p:nvPicPr>
          <p:cNvPr id="18" name="Picture Placeholder 17" descr="Layout of website design sketches on white paper">
            <a:extLst>
              <a:ext uri="{FF2B5EF4-FFF2-40B4-BE49-F238E27FC236}">
                <a16:creationId xmlns:a16="http://schemas.microsoft.com/office/drawing/2014/main" id="{1051CD21-1408-4D13-BF0B-0D7013AD2D0C}"/>
              </a:ext>
            </a:extLst>
          </p:cNvPr>
          <p:cNvPicPr>
            <a:picLocks noGrp="1" noChangeAspect="1"/>
          </p:cNvPicPr>
          <p:nvPr>
            <p:ph type="pic" sz="quarter" idx="51"/>
          </p:nvPr>
        </p:nvPicPr>
        <p:blipFill rotWithShape="1">
          <a:blip r:embed="rId5" cstate="print">
            <a:extLst>
              <a:ext uri="{28A0092B-C50C-407E-A947-70E740481C1C}">
                <a14:useLocalDpi xmlns:a14="http://schemas.microsoft.com/office/drawing/2010/main"/>
              </a:ext>
            </a:extLst>
          </a:blip>
          <a:srcRect/>
          <a:stretch/>
        </p:blipFill>
        <p:spPr/>
      </p:pic>
      <p:pic>
        <p:nvPicPr>
          <p:cNvPr id="28" name="Picture Placeholder 27" descr="Businesswoman reviewing sticky notes on a wall">
            <a:extLst>
              <a:ext uri="{FF2B5EF4-FFF2-40B4-BE49-F238E27FC236}">
                <a16:creationId xmlns:a16="http://schemas.microsoft.com/office/drawing/2014/main" id="{B746A775-E65C-70F6-9DB4-E51F7F2DAECE}"/>
              </a:ext>
            </a:extLst>
          </p:cNvPr>
          <p:cNvPicPr>
            <a:picLocks noGrp="1" noChangeAspect="1"/>
          </p:cNvPicPr>
          <p:nvPr>
            <p:ph type="pic" sz="quarter" idx="50"/>
          </p:nvPr>
        </p:nvPicPr>
        <p:blipFill>
          <a:blip r:embed="rId6" cstate="print">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5292794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5DF64211-DCD8-B458-DBD2-EBDA7AE3396F}"/>
              </a:ext>
            </a:extLst>
          </p:cNvPr>
          <p:cNvSpPr>
            <a:spLocks noGrp="1"/>
          </p:cNvSpPr>
          <p:nvPr>
            <p:ph type="title"/>
          </p:nvPr>
        </p:nvSpPr>
        <p:spPr>
          <a:xfrm>
            <a:off x="512572" y="508883"/>
            <a:ext cx="2747463" cy="2067340"/>
          </a:xfrm>
        </p:spPr>
        <p:txBody>
          <a:bodyPr/>
          <a:lstStyle/>
          <a:p>
            <a:r>
              <a:rPr lang="en-US" dirty="0"/>
              <a:t>CONTENTS</a:t>
            </a:r>
          </a:p>
        </p:txBody>
      </p:sp>
      <p:sp>
        <p:nvSpPr>
          <p:cNvPr id="16" name="Text Placeholder 15">
            <a:extLst>
              <a:ext uri="{FF2B5EF4-FFF2-40B4-BE49-F238E27FC236}">
                <a16:creationId xmlns:a16="http://schemas.microsoft.com/office/drawing/2014/main" id="{8FEA3BB9-F064-CFBE-C0BE-BB7A22A4DCFC}"/>
              </a:ext>
            </a:extLst>
          </p:cNvPr>
          <p:cNvSpPr>
            <a:spLocks noGrp="1"/>
          </p:cNvSpPr>
          <p:nvPr>
            <p:ph type="body" sz="quarter" idx="28"/>
          </p:nvPr>
        </p:nvSpPr>
        <p:spPr/>
        <p:txBody>
          <a:bodyPr/>
          <a:lstStyle/>
          <a:p>
            <a:r>
              <a:rPr lang="en-US" dirty="0"/>
              <a:t>Introduction</a:t>
            </a:r>
          </a:p>
        </p:txBody>
      </p:sp>
      <p:sp>
        <p:nvSpPr>
          <p:cNvPr id="9" name="Text Placeholder 8">
            <a:extLst>
              <a:ext uri="{FF2B5EF4-FFF2-40B4-BE49-F238E27FC236}">
                <a16:creationId xmlns:a16="http://schemas.microsoft.com/office/drawing/2014/main" id="{78024C77-A2F8-1ABA-5412-E6BB88B5FA1B}"/>
              </a:ext>
            </a:extLst>
          </p:cNvPr>
          <p:cNvSpPr>
            <a:spLocks noGrp="1"/>
          </p:cNvSpPr>
          <p:nvPr>
            <p:ph type="body" sz="quarter" idx="29"/>
          </p:nvPr>
        </p:nvSpPr>
        <p:spPr/>
        <p:txBody>
          <a:bodyPr/>
          <a:lstStyle/>
          <a:p>
            <a:r>
              <a:rPr lang="en-IN" dirty="0"/>
              <a:t>Objectives</a:t>
            </a:r>
            <a:endParaRPr lang="en-US" dirty="0"/>
          </a:p>
        </p:txBody>
      </p:sp>
      <p:sp>
        <p:nvSpPr>
          <p:cNvPr id="18" name="Text Placeholder 17">
            <a:extLst>
              <a:ext uri="{FF2B5EF4-FFF2-40B4-BE49-F238E27FC236}">
                <a16:creationId xmlns:a16="http://schemas.microsoft.com/office/drawing/2014/main" id="{241202DB-E499-EB19-8A48-A3301DA59ED7}"/>
              </a:ext>
            </a:extLst>
          </p:cNvPr>
          <p:cNvSpPr>
            <a:spLocks noGrp="1"/>
          </p:cNvSpPr>
          <p:nvPr>
            <p:ph type="body" sz="quarter" idx="30"/>
          </p:nvPr>
        </p:nvSpPr>
        <p:spPr/>
        <p:txBody>
          <a:bodyPr/>
          <a:lstStyle/>
          <a:p>
            <a:r>
              <a:rPr lang="en-US" dirty="0"/>
              <a:t>Analysis</a:t>
            </a:r>
          </a:p>
        </p:txBody>
      </p:sp>
      <p:sp>
        <p:nvSpPr>
          <p:cNvPr id="22" name="Text Placeholder 21">
            <a:extLst>
              <a:ext uri="{FF2B5EF4-FFF2-40B4-BE49-F238E27FC236}">
                <a16:creationId xmlns:a16="http://schemas.microsoft.com/office/drawing/2014/main" id="{D5402852-C1AD-6A4E-DAA7-0AE582A742FD}"/>
              </a:ext>
            </a:extLst>
          </p:cNvPr>
          <p:cNvSpPr>
            <a:spLocks noGrp="1"/>
          </p:cNvSpPr>
          <p:nvPr>
            <p:ph type="body" sz="quarter" idx="31"/>
          </p:nvPr>
        </p:nvSpPr>
        <p:spPr/>
        <p:txBody>
          <a:bodyPr/>
          <a:lstStyle/>
          <a:p>
            <a:r>
              <a:rPr lang="en-IN" dirty="0"/>
              <a:t>Dashboard</a:t>
            </a:r>
            <a:endParaRPr lang="en-US" dirty="0"/>
          </a:p>
        </p:txBody>
      </p:sp>
      <p:sp>
        <p:nvSpPr>
          <p:cNvPr id="24" name="Text Placeholder 23">
            <a:extLst>
              <a:ext uri="{FF2B5EF4-FFF2-40B4-BE49-F238E27FC236}">
                <a16:creationId xmlns:a16="http://schemas.microsoft.com/office/drawing/2014/main" id="{ABF1D337-2A3C-A0FB-A6CD-5E4B9D6DFD91}"/>
              </a:ext>
            </a:extLst>
          </p:cNvPr>
          <p:cNvSpPr>
            <a:spLocks noGrp="1"/>
          </p:cNvSpPr>
          <p:nvPr>
            <p:ph type="body" sz="quarter" idx="32"/>
          </p:nvPr>
        </p:nvSpPr>
        <p:spPr/>
        <p:txBody>
          <a:bodyPr/>
          <a:lstStyle/>
          <a:p>
            <a:r>
              <a:rPr lang="en-IN" dirty="0"/>
              <a:t>Conclusion</a:t>
            </a:r>
            <a:endParaRPr lang="en-US" dirty="0"/>
          </a:p>
        </p:txBody>
      </p:sp>
      <p:sp>
        <p:nvSpPr>
          <p:cNvPr id="21" name="Footer Placeholder 19">
            <a:extLst>
              <a:ext uri="{FF2B5EF4-FFF2-40B4-BE49-F238E27FC236}">
                <a16:creationId xmlns:a16="http://schemas.microsoft.com/office/drawing/2014/main" id="{A6E539FA-B60E-5585-524F-1BFA8C5B3E2F}"/>
              </a:ext>
            </a:extLst>
          </p:cNvPr>
          <p:cNvSpPr txBox="1">
            <a:spLocks/>
          </p:cNvSpPr>
          <p:nvPr/>
        </p:nvSpPr>
        <p:spPr>
          <a:xfrm>
            <a:off x="486699" y="6085719"/>
            <a:ext cx="4114800" cy="365125"/>
          </a:xfrm>
          <a:prstGeom prst="rect">
            <a:avLst/>
          </a:prstGeom>
        </p:spPr>
        <p:txBody>
          <a:bodyPr anchor="ctr"/>
          <a:lstStyle>
            <a:defPPr>
              <a:defRPr lang="zh-CN"/>
            </a:defPPr>
            <a:lvl1pPr marL="0" algn="l"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u="none" strike="noStrike" kern="1200" cap="none" spc="0" normalizeH="0" baseline="0" noProof="0" dirty="0">
                <a:ln>
                  <a:noFill/>
                </a:ln>
                <a:solidFill>
                  <a:schemeClr val="bg1"/>
                </a:solidFill>
                <a:effectLst/>
                <a:uLnTx/>
                <a:uFillTx/>
              </a:rPr>
              <a:t>Presentation Title</a:t>
            </a:r>
          </a:p>
        </p:txBody>
      </p:sp>
      <p:sp>
        <p:nvSpPr>
          <p:cNvPr id="8" name="Footer Placeholder 7">
            <a:extLst>
              <a:ext uri="{FF2B5EF4-FFF2-40B4-BE49-F238E27FC236}">
                <a16:creationId xmlns:a16="http://schemas.microsoft.com/office/drawing/2014/main" id="{D36D0CF6-7418-9349-F7A8-045EA96B2D03}"/>
              </a:ext>
            </a:extLst>
          </p:cNvPr>
          <p:cNvSpPr>
            <a:spLocks noGrp="1"/>
          </p:cNvSpPr>
          <p:nvPr>
            <p:ph type="ftr" sz="quarter" idx="33"/>
          </p:nvPr>
        </p:nvSpPr>
        <p:spPr/>
        <p:txBody>
          <a:bodyPr/>
          <a:lstStyle/>
          <a:p>
            <a:r>
              <a:rPr lang="en-US" dirty="0"/>
              <a:t>Presentation title</a:t>
            </a:r>
          </a:p>
        </p:txBody>
      </p:sp>
      <p:sp>
        <p:nvSpPr>
          <p:cNvPr id="10" name="Slide Number Placeholder 9">
            <a:extLst>
              <a:ext uri="{FF2B5EF4-FFF2-40B4-BE49-F238E27FC236}">
                <a16:creationId xmlns:a16="http://schemas.microsoft.com/office/drawing/2014/main" id="{CBE681AB-301C-4DC8-7FBD-FAA2CC6606AE}"/>
              </a:ext>
            </a:extLst>
          </p:cNvPr>
          <p:cNvSpPr>
            <a:spLocks noGrp="1"/>
          </p:cNvSpPr>
          <p:nvPr>
            <p:ph type="sldNum" sz="quarter" idx="34"/>
          </p:nvPr>
        </p:nvSpPr>
        <p:spPr/>
        <p:txBody>
          <a:bodyPr/>
          <a:lstStyle/>
          <a:p>
            <a:fld id="{47FEACEE-25B4-4A2D-B147-27296E36371D}" type="slidenum">
              <a:rPr lang="en-US" altLang="zh-CN" smtClean="0"/>
              <a:pPr/>
              <a:t>2</a:t>
            </a:fld>
            <a:endParaRPr lang="en-US" altLang="zh-CN" dirty="0"/>
          </a:p>
        </p:txBody>
      </p:sp>
      <p:sp>
        <p:nvSpPr>
          <p:cNvPr id="5" name="TextBox 4">
            <a:extLst>
              <a:ext uri="{FF2B5EF4-FFF2-40B4-BE49-F238E27FC236}">
                <a16:creationId xmlns:a16="http://schemas.microsoft.com/office/drawing/2014/main" id="{8DE60E94-E510-430C-A6FE-0D3AFB91B1F5}"/>
              </a:ext>
            </a:extLst>
          </p:cNvPr>
          <p:cNvSpPr txBox="1"/>
          <p:nvPr/>
        </p:nvSpPr>
        <p:spPr>
          <a:xfrm>
            <a:off x="10722635" y="1219387"/>
            <a:ext cx="1401660" cy="646331"/>
          </a:xfrm>
          <a:prstGeom prst="rect">
            <a:avLst/>
          </a:prstGeom>
          <a:noFill/>
        </p:spPr>
        <p:txBody>
          <a:bodyPr wrap="square">
            <a:spAutoFit/>
          </a:bodyPr>
          <a:lstStyle/>
          <a:p>
            <a:r>
              <a:rPr lang="en-IN" dirty="0"/>
              <a:t>Problem Statement</a:t>
            </a:r>
            <a:endParaRPr lang="en-US" dirty="0"/>
          </a:p>
        </p:txBody>
      </p:sp>
      <p:sp>
        <p:nvSpPr>
          <p:cNvPr id="12" name="TextBox 11">
            <a:extLst>
              <a:ext uri="{FF2B5EF4-FFF2-40B4-BE49-F238E27FC236}">
                <a16:creationId xmlns:a16="http://schemas.microsoft.com/office/drawing/2014/main" id="{A7BEE8E5-036B-6763-8B9A-72F8CDCFCB90}"/>
              </a:ext>
            </a:extLst>
          </p:cNvPr>
          <p:cNvSpPr txBox="1"/>
          <p:nvPr/>
        </p:nvSpPr>
        <p:spPr>
          <a:xfrm>
            <a:off x="5508266" y="2987905"/>
            <a:ext cx="1337807" cy="646331"/>
          </a:xfrm>
          <a:prstGeom prst="rect">
            <a:avLst/>
          </a:prstGeom>
          <a:noFill/>
        </p:spPr>
        <p:txBody>
          <a:bodyPr wrap="square">
            <a:spAutoFit/>
          </a:bodyPr>
          <a:lstStyle/>
          <a:p>
            <a:r>
              <a:rPr lang="en-IN" dirty="0"/>
              <a:t>Data Overview</a:t>
            </a:r>
          </a:p>
        </p:txBody>
      </p:sp>
    </p:spTree>
    <p:extLst>
      <p:ext uri="{BB962C8B-B14F-4D97-AF65-F5344CB8AC3E}">
        <p14:creationId xmlns:p14="http://schemas.microsoft.com/office/powerpoint/2010/main" val="27755351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1D18537-D028-9E9C-FB87-93F24955DFC7}"/>
              </a:ext>
            </a:extLst>
          </p:cNvPr>
          <p:cNvSpPr>
            <a:spLocks noGrp="1"/>
          </p:cNvSpPr>
          <p:nvPr>
            <p:ph type="title"/>
          </p:nvPr>
        </p:nvSpPr>
        <p:spPr>
          <a:xfrm>
            <a:off x="509574" y="437322"/>
            <a:ext cx="5117162" cy="1176793"/>
          </a:xfrm>
        </p:spPr>
        <p:txBody>
          <a:bodyPr/>
          <a:lstStyle/>
          <a:p>
            <a:r>
              <a:rPr lang="en-US" altLang="zh-CN" dirty="0"/>
              <a:t>Introduction</a:t>
            </a:r>
            <a:endParaRPr lang="en-US" dirty="0"/>
          </a:p>
        </p:txBody>
      </p:sp>
      <p:sp>
        <p:nvSpPr>
          <p:cNvPr id="20" name="Text Placeholder 19">
            <a:extLst>
              <a:ext uri="{FF2B5EF4-FFF2-40B4-BE49-F238E27FC236}">
                <a16:creationId xmlns:a16="http://schemas.microsoft.com/office/drawing/2014/main" id="{CC0093B1-77CC-1E61-FB22-E136F94EABD2}"/>
              </a:ext>
            </a:extLst>
          </p:cNvPr>
          <p:cNvSpPr>
            <a:spLocks noGrp="1"/>
          </p:cNvSpPr>
          <p:nvPr>
            <p:ph type="body" sz="quarter" idx="28"/>
          </p:nvPr>
        </p:nvSpPr>
        <p:spPr>
          <a:xfrm>
            <a:off x="509574" y="2107095"/>
            <a:ext cx="4260180" cy="3021495"/>
          </a:xfrm>
        </p:spPr>
        <p:txBody>
          <a:bodyPr/>
          <a:lstStyle/>
          <a:p>
            <a:r>
              <a:rPr lang="en-US" dirty="0"/>
              <a:t>The retail industry operates in a highly competitive environment where customer satisfaction and operational efficiency play crucial roles in success. Businesses today generate vast amounts of data, yet many struggle to leverage it effectively to make informed decisions.</a:t>
            </a:r>
          </a:p>
          <a:p>
            <a:endParaRPr lang="en-US" dirty="0"/>
          </a:p>
          <a:p>
            <a:r>
              <a:rPr lang="en-US" dirty="0"/>
              <a:t>By analyzing customer behavior and product trends, we uncover insights to improve sales, optimize inventory, and enhance customer satisfaction.</a:t>
            </a:r>
          </a:p>
          <a:p>
            <a:endParaRPr lang="en-US" dirty="0"/>
          </a:p>
        </p:txBody>
      </p:sp>
      <p:sp>
        <p:nvSpPr>
          <p:cNvPr id="6" name="Freeform: Shape 5">
            <a:extLst>
              <a:ext uri="{FF2B5EF4-FFF2-40B4-BE49-F238E27FC236}">
                <a16:creationId xmlns:a16="http://schemas.microsoft.com/office/drawing/2014/main" id="{D91FB993-29E1-3DBD-8335-7970016F8DE7}"/>
              </a:ext>
              <a:ext uri="{C183D7F6-B498-43B3-948B-1728B52AA6E4}">
                <adec:decorative xmlns:adec="http://schemas.microsoft.com/office/drawing/2017/decorative" val="1"/>
              </a:ext>
            </a:extLst>
          </p:cNvPr>
          <p:cNvSpPr/>
          <p:nvPr/>
        </p:nvSpPr>
        <p:spPr>
          <a:xfrm>
            <a:off x="4584821" y="311581"/>
            <a:ext cx="1896941" cy="217161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19050" cap="flat" cmpd="sng" algn="ctr">
            <a:solidFill>
              <a:srgbClr val="C95B3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7D952"/>
              </a:solidFill>
              <a:effectLst/>
              <a:uLnTx/>
              <a:uFillTx/>
              <a:latin typeface="Posterama Text SemiBold"/>
              <a:ea typeface="+mn-ea"/>
              <a:cs typeface="+mn-cs"/>
            </a:endParaRPr>
          </a:p>
        </p:txBody>
      </p:sp>
      <p:sp>
        <p:nvSpPr>
          <p:cNvPr id="7" name="Slide Number Placeholder 6">
            <a:extLst>
              <a:ext uri="{FF2B5EF4-FFF2-40B4-BE49-F238E27FC236}">
                <a16:creationId xmlns:a16="http://schemas.microsoft.com/office/drawing/2014/main" id="{7D6767F8-4670-E83D-85F4-1446B8B9D466}"/>
              </a:ext>
            </a:extLst>
          </p:cNvPr>
          <p:cNvSpPr>
            <a:spLocks noGrp="1"/>
          </p:cNvSpPr>
          <p:nvPr>
            <p:ph type="sldNum" sz="quarter" idx="53"/>
          </p:nvPr>
        </p:nvSpPr>
        <p:spPr/>
        <p:txBody>
          <a:bodyPr/>
          <a:lstStyle/>
          <a:p>
            <a:fld id="{47FEACEE-25B4-4A2D-B147-27296E36371D}" type="slidenum">
              <a:rPr lang="en-US" altLang="zh-CN" smtClean="0"/>
              <a:pPr/>
              <a:t>3</a:t>
            </a:fld>
            <a:endParaRPr lang="en-US" altLang="zh-CN" dirty="0"/>
          </a:p>
        </p:txBody>
      </p:sp>
      <p:sp>
        <p:nvSpPr>
          <p:cNvPr id="8" name="Picture Placeholder 7">
            <a:extLst>
              <a:ext uri="{FF2B5EF4-FFF2-40B4-BE49-F238E27FC236}">
                <a16:creationId xmlns:a16="http://schemas.microsoft.com/office/drawing/2014/main" id="{30A1DBA4-A412-6557-21DD-3CDC8B51B65B}"/>
              </a:ext>
            </a:extLst>
          </p:cNvPr>
          <p:cNvSpPr>
            <a:spLocks noGrp="1"/>
          </p:cNvSpPr>
          <p:nvPr>
            <p:ph type="pic" sz="quarter" idx="51"/>
          </p:nvPr>
        </p:nvSpPr>
        <p:spPr/>
      </p:sp>
      <p:pic>
        <p:nvPicPr>
          <p:cNvPr id="1028" name="Picture 4" descr="How to stop retail workers from quitting | McKinsey">
            <a:extLst>
              <a:ext uri="{FF2B5EF4-FFF2-40B4-BE49-F238E27FC236}">
                <a16:creationId xmlns:a16="http://schemas.microsoft.com/office/drawing/2014/main" id="{6D6EAC82-CE52-9DB3-8035-4613F505CB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45001" y="437322"/>
            <a:ext cx="5907760" cy="52657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5548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45">
            <a:extLst>
              <a:ext uri="{FF2B5EF4-FFF2-40B4-BE49-F238E27FC236}">
                <a16:creationId xmlns:a16="http://schemas.microsoft.com/office/drawing/2014/main" id="{4D761329-3BEF-0173-1328-A4DB26572AFF}"/>
              </a:ext>
            </a:extLst>
          </p:cNvPr>
          <p:cNvSpPr>
            <a:spLocks noGrp="1"/>
          </p:cNvSpPr>
          <p:nvPr>
            <p:ph type="title"/>
          </p:nvPr>
        </p:nvSpPr>
        <p:spPr>
          <a:xfrm>
            <a:off x="5955527" y="1049571"/>
            <a:ext cx="5654763" cy="4102873"/>
          </a:xfrm>
        </p:spPr>
        <p:txBody>
          <a:bodyPr/>
          <a:lstStyle/>
          <a:p>
            <a:pPr algn="just">
              <a:lnSpc>
                <a:spcPct val="150000"/>
              </a:lnSpc>
            </a:pPr>
            <a:r>
              <a:rPr lang="en-US" sz="1600" dirty="0"/>
              <a:t>&gt; Analyze total sales and performance across different regions to pinpoint high-performing and underperforming areas.</a:t>
            </a:r>
            <a:br>
              <a:rPr lang="en-US" sz="1600" dirty="0"/>
            </a:br>
            <a:br>
              <a:rPr lang="en-US" sz="1600" dirty="0"/>
            </a:br>
            <a:r>
              <a:rPr lang="en-US" sz="1600" dirty="0"/>
              <a:t>&gt; Evaluate sales performance by product and category to identify top-sellers and growth opportunities.</a:t>
            </a:r>
            <a:br>
              <a:rPr lang="en-US" sz="1600" dirty="0"/>
            </a:br>
            <a:br>
              <a:rPr lang="en-US" sz="1600" dirty="0"/>
            </a:br>
            <a:r>
              <a:rPr lang="en-US" sz="1600" dirty="0"/>
              <a:t>&gt; Identify customer segments driving sales and craft targeted marketing strategies for each.</a:t>
            </a:r>
            <a:br>
              <a:rPr lang="en-US" sz="1600" dirty="0"/>
            </a:br>
            <a:br>
              <a:rPr lang="en-US" sz="1600" dirty="0"/>
            </a:br>
            <a:r>
              <a:rPr lang="en-US" sz="1600" dirty="0"/>
              <a:t>&gt; Compare sales across regions to detect patterns, such as which regions contribute the most to overall revenue.</a:t>
            </a:r>
          </a:p>
        </p:txBody>
      </p:sp>
      <p:sp>
        <p:nvSpPr>
          <p:cNvPr id="19" name="Text Placeholder 18">
            <a:extLst>
              <a:ext uri="{FF2B5EF4-FFF2-40B4-BE49-F238E27FC236}">
                <a16:creationId xmlns:a16="http://schemas.microsoft.com/office/drawing/2014/main" id="{FC101F03-8617-09D4-619B-F38E2F0A4F15}"/>
              </a:ext>
            </a:extLst>
          </p:cNvPr>
          <p:cNvSpPr>
            <a:spLocks noGrp="1"/>
          </p:cNvSpPr>
          <p:nvPr>
            <p:ph type="body" sz="quarter" idx="28"/>
          </p:nvPr>
        </p:nvSpPr>
        <p:spPr>
          <a:xfrm>
            <a:off x="1844704" y="3061252"/>
            <a:ext cx="2409244" cy="921358"/>
          </a:xfrm>
        </p:spPr>
        <p:txBody>
          <a:bodyPr/>
          <a:lstStyle/>
          <a:p>
            <a:r>
              <a:rPr lang="en-US" sz="2800" dirty="0"/>
              <a:t>Objectives</a:t>
            </a:r>
          </a:p>
        </p:txBody>
      </p:sp>
      <p:pic>
        <p:nvPicPr>
          <p:cNvPr id="48" name="Picture placeholder 19" descr="Layout of website design sketches on white paper">
            <a:extLst>
              <a:ext uri="{FF2B5EF4-FFF2-40B4-BE49-F238E27FC236}">
                <a16:creationId xmlns:a16="http://schemas.microsoft.com/office/drawing/2014/main" id="{6D25AB81-B10A-BD11-E8FE-ECF8CB1B12F0}"/>
              </a:ext>
            </a:extLst>
          </p:cNvPr>
          <p:cNvPicPr>
            <a:picLocks noGrp="1" noChangeAspect="1"/>
          </p:cNvPicPr>
          <p:nvPr>
            <p:ph type="pic" sz="quarter" idx="47"/>
          </p:nvPr>
        </p:nvPicPr>
        <p:blipFill>
          <a:blip r:embed="rId3">
            <a:extLst>
              <a:ext uri="{28A0092B-C50C-407E-A947-70E740481C1C}">
                <a14:useLocalDpi xmlns:a14="http://schemas.microsoft.com/office/drawing/2010/main"/>
              </a:ext>
            </a:extLst>
          </a:blip>
          <a:srcRect/>
          <a:stretch/>
        </p:blipFill>
        <p:spPr>
          <a:blipFill>
            <a:blip r:embed="rId4"/>
            <a:stretch>
              <a:fillRect/>
            </a:stretch>
          </a:blipFill>
        </p:spPr>
      </p:pic>
    </p:spTree>
    <p:extLst>
      <p:ext uri="{BB962C8B-B14F-4D97-AF65-F5344CB8AC3E}">
        <p14:creationId xmlns:p14="http://schemas.microsoft.com/office/powerpoint/2010/main" val="24780796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4C6EC6F6-F346-241D-C2AD-CEA21AF2E091}"/>
              </a:ext>
            </a:extLst>
          </p:cNvPr>
          <p:cNvSpPr>
            <a:spLocks noGrp="1"/>
          </p:cNvSpPr>
          <p:nvPr>
            <p:ph type="title"/>
          </p:nvPr>
        </p:nvSpPr>
        <p:spPr>
          <a:xfrm>
            <a:off x="587829" y="507076"/>
            <a:ext cx="10515600" cy="796938"/>
          </a:xfrm>
        </p:spPr>
        <p:txBody>
          <a:bodyPr/>
          <a:lstStyle/>
          <a:p>
            <a:r>
              <a:rPr lang="en-IN" dirty="0"/>
              <a:t>Problem Statement</a:t>
            </a:r>
            <a:endParaRPr lang="en-US" dirty="0"/>
          </a:p>
        </p:txBody>
      </p:sp>
      <p:sp>
        <p:nvSpPr>
          <p:cNvPr id="5" name="Slide Number Placeholder 4">
            <a:extLst>
              <a:ext uri="{FF2B5EF4-FFF2-40B4-BE49-F238E27FC236}">
                <a16:creationId xmlns:a16="http://schemas.microsoft.com/office/drawing/2014/main" id="{EFE20B9D-3E1B-ACAC-E328-901AE7E6D939}"/>
              </a:ext>
            </a:extLst>
          </p:cNvPr>
          <p:cNvSpPr>
            <a:spLocks noGrp="1"/>
          </p:cNvSpPr>
          <p:nvPr>
            <p:ph type="sldNum" sz="quarter" idx="29"/>
          </p:nvPr>
        </p:nvSpPr>
        <p:spPr/>
        <p:txBody>
          <a:bodyPr/>
          <a:lstStyle/>
          <a:p>
            <a:fld id="{47FEACEE-25B4-4A2D-B147-27296E36371D}" type="slidenum">
              <a:rPr lang="en-US" altLang="zh-CN" smtClean="0"/>
              <a:pPr/>
              <a:t>5</a:t>
            </a:fld>
            <a:endParaRPr lang="en-US" altLang="zh-CN" dirty="0"/>
          </a:p>
        </p:txBody>
      </p:sp>
      <p:sp>
        <p:nvSpPr>
          <p:cNvPr id="13" name="Rectangle 5">
            <a:extLst>
              <a:ext uri="{FF2B5EF4-FFF2-40B4-BE49-F238E27FC236}">
                <a16:creationId xmlns:a16="http://schemas.microsoft.com/office/drawing/2014/main" id="{79CE3C61-53AE-1460-39B2-51ABA8F79C08}"/>
              </a:ext>
            </a:extLst>
          </p:cNvPr>
          <p:cNvSpPr>
            <a:spLocks noGrp="1" noChangeArrowheads="1"/>
          </p:cNvSpPr>
          <p:nvPr>
            <p:ph type="ftr" sz="quarter" idx="28"/>
          </p:nvPr>
        </p:nvSpPr>
        <p:spPr bwMode="auto">
          <a:xfrm>
            <a:off x="428529" y="1607988"/>
            <a:ext cx="10417050" cy="36420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just" defTabSz="914400" rtl="0" eaLnBrk="0" fontAlgn="base" latinLnBrk="0" hangingPunct="0">
              <a:lnSpc>
                <a:spcPct val="15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 Retail businesses often struggle with understanding customer behavior, product performance, and regional sales trends.</a:t>
            </a:r>
          </a:p>
          <a:p>
            <a:pPr marL="0" marR="0" lvl="0" indent="0" algn="just" defTabSz="914400" rtl="0" eaLnBrk="0" fontAlgn="base" latinLnBrk="0" hangingPunct="0">
              <a:lnSpc>
                <a:spcPct val="15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 Inconsistent Product Availability: Poor inventory management leads to stockouts or overstocking, frustrating both customers and businesses.</a:t>
            </a:r>
          </a:p>
          <a:p>
            <a:pPr marL="0" marR="0" lvl="0" indent="0" algn="just" defTabSz="914400" rtl="0" eaLnBrk="0" fontAlgn="base" latinLnBrk="0" hangingPunct="0">
              <a:lnSpc>
                <a:spcPct val="15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 Lack of Customer Insights: Without effective customer segmentation, businesses fail to target the right audience with relevant products and offers.</a:t>
            </a:r>
          </a:p>
          <a:p>
            <a:pPr marL="0" marR="0" lvl="0" indent="0" algn="just" defTabSz="914400" rtl="0" eaLnBrk="0" fontAlgn="base" latinLnBrk="0" hangingPunct="0">
              <a:lnSpc>
                <a:spcPct val="15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 Regional Performance Gaps: Inadequate analysis of regional sales leads to missed opportunities for tailored marketing or localized product offerings. </a:t>
            </a:r>
          </a:p>
        </p:txBody>
      </p:sp>
    </p:spTree>
    <p:extLst>
      <p:ext uri="{BB962C8B-B14F-4D97-AF65-F5344CB8AC3E}">
        <p14:creationId xmlns:p14="http://schemas.microsoft.com/office/powerpoint/2010/main" val="16402881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379BBF1-9BC2-6DCE-0154-8873469878A5}"/>
              </a:ext>
            </a:extLst>
          </p:cNvPr>
          <p:cNvSpPr>
            <a:spLocks noGrp="1"/>
          </p:cNvSpPr>
          <p:nvPr>
            <p:ph type="title"/>
          </p:nvPr>
        </p:nvSpPr>
        <p:spPr>
          <a:xfrm>
            <a:off x="390878" y="332503"/>
            <a:ext cx="10889796" cy="653459"/>
          </a:xfrm>
        </p:spPr>
        <p:txBody>
          <a:bodyPr/>
          <a:lstStyle/>
          <a:p>
            <a:r>
              <a:rPr lang="en-US" dirty="0"/>
              <a:t>Data Overview </a:t>
            </a:r>
          </a:p>
        </p:txBody>
      </p:sp>
      <p:sp>
        <p:nvSpPr>
          <p:cNvPr id="5" name="Footer Placeholder 4">
            <a:extLst>
              <a:ext uri="{FF2B5EF4-FFF2-40B4-BE49-F238E27FC236}">
                <a16:creationId xmlns:a16="http://schemas.microsoft.com/office/drawing/2014/main" id="{6D18E7F7-120D-E343-B41C-E8DF89FC0F49}"/>
              </a:ext>
            </a:extLst>
          </p:cNvPr>
          <p:cNvSpPr>
            <a:spLocks noGrp="1"/>
          </p:cNvSpPr>
          <p:nvPr>
            <p:ph type="ftr" sz="quarter" idx="28"/>
          </p:nvPr>
        </p:nvSpPr>
        <p:spPr>
          <a:xfrm>
            <a:off x="2105751" y="1158184"/>
            <a:ext cx="7331500" cy="365125"/>
          </a:xfrm>
        </p:spPr>
        <p:txBody>
          <a:bodyPr/>
          <a:lstStyle/>
          <a:p>
            <a:r>
              <a:rPr lang="en-US" dirty="0"/>
              <a:t>Customer dataset                                                                     Sales dataset                                        </a:t>
            </a:r>
          </a:p>
        </p:txBody>
      </p:sp>
      <p:sp>
        <p:nvSpPr>
          <p:cNvPr id="7" name="Slide Number Placeholder 6">
            <a:extLst>
              <a:ext uri="{FF2B5EF4-FFF2-40B4-BE49-F238E27FC236}">
                <a16:creationId xmlns:a16="http://schemas.microsoft.com/office/drawing/2014/main" id="{8EA25C86-7BE3-4BC6-C0B8-7F7D7C3EC286}"/>
              </a:ext>
            </a:extLst>
          </p:cNvPr>
          <p:cNvSpPr>
            <a:spLocks noGrp="1"/>
          </p:cNvSpPr>
          <p:nvPr>
            <p:ph type="sldNum" sz="quarter" idx="29"/>
          </p:nvPr>
        </p:nvSpPr>
        <p:spPr/>
        <p:txBody>
          <a:bodyPr/>
          <a:lstStyle/>
          <a:p>
            <a:fld id="{47FEACEE-25B4-4A2D-B147-27296E36371D}" type="slidenum">
              <a:rPr lang="en-US" altLang="zh-CN" smtClean="0"/>
              <a:pPr/>
              <a:t>6</a:t>
            </a:fld>
            <a:endParaRPr lang="en-US" altLang="zh-CN" dirty="0"/>
          </a:p>
        </p:txBody>
      </p:sp>
      <p:sp>
        <p:nvSpPr>
          <p:cNvPr id="4" name="Table Placeholder 3">
            <a:extLst>
              <a:ext uri="{FF2B5EF4-FFF2-40B4-BE49-F238E27FC236}">
                <a16:creationId xmlns:a16="http://schemas.microsoft.com/office/drawing/2014/main" id="{A496CD67-EE2C-F47E-3BD0-AE6455A76966}"/>
              </a:ext>
            </a:extLst>
          </p:cNvPr>
          <p:cNvSpPr>
            <a:spLocks noGrp="1"/>
          </p:cNvSpPr>
          <p:nvPr>
            <p:ph type="tbl" sz="quarter" idx="27"/>
          </p:nvPr>
        </p:nvSpPr>
        <p:spPr>
          <a:xfrm>
            <a:off x="390878" y="1526650"/>
            <a:ext cx="10889796" cy="4778735"/>
          </a:xfrm>
        </p:spPr>
      </p:sp>
      <p:pic>
        <p:nvPicPr>
          <p:cNvPr id="9" name="Picture 8">
            <a:extLst>
              <a:ext uri="{FF2B5EF4-FFF2-40B4-BE49-F238E27FC236}">
                <a16:creationId xmlns:a16="http://schemas.microsoft.com/office/drawing/2014/main" id="{CC991F10-3A8E-2ADB-0938-0D083F5929D3}"/>
              </a:ext>
            </a:extLst>
          </p:cNvPr>
          <p:cNvPicPr>
            <a:picLocks noChangeAspect="1"/>
          </p:cNvPicPr>
          <p:nvPr/>
        </p:nvPicPr>
        <p:blipFill>
          <a:blip r:embed="rId3"/>
          <a:stretch>
            <a:fillRect/>
          </a:stretch>
        </p:blipFill>
        <p:spPr>
          <a:xfrm>
            <a:off x="460005" y="1533331"/>
            <a:ext cx="4915356" cy="4691270"/>
          </a:xfrm>
          <a:prstGeom prst="rect">
            <a:avLst/>
          </a:prstGeom>
        </p:spPr>
      </p:pic>
      <p:pic>
        <p:nvPicPr>
          <p:cNvPr id="11" name="Picture 10">
            <a:extLst>
              <a:ext uri="{FF2B5EF4-FFF2-40B4-BE49-F238E27FC236}">
                <a16:creationId xmlns:a16="http://schemas.microsoft.com/office/drawing/2014/main" id="{6FF6DC3D-5477-24E3-F8DF-7CB10B456DE7}"/>
              </a:ext>
            </a:extLst>
          </p:cNvPr>
          <p:cNvPicPr>
            <a:picLocks noChangeAspect="1"/>
          </p:cNvPicPr>
          <p:nvPr/>
        </p:nvPicPr>
        <p:blipFill>
          <a:blip r:embed="rId4"/>
          <a:stretch>
            <a:fillRect/>
          </a:stretch>
        </p:blipFill>
        <p:spPr>
          <a:xfrm>
            <a:off x="5835112" y="1526650"/>
            <a:ext cx="4275190" cy="4691270"/>
          </a:xfrm>
          <a:prstGeom prst="rect">
            <a:avLst/>
          </a:prstGeom>
        </p:spPr>
      </p:pic>
    </p:spTree>
    <p:extLst>
      <p:ext uri="{BB962C8B-B14F-4D97-AF65-F5344CB8AC3E}">
        <p14:creationId xmlns:p14="http://schemas.microsoft.com/office/powerpoint/2010/main" val="12460212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8A610345-FF40-D90A-5C88-A462A10E487B}"/>
              </a:ext>
            </a:extLst>
          </p:cNvPr>
          <p:cNvSpPr>
            <a:spLocks noGrp="1"/>
          </p:cNvSpPr>
          <p:nvPr>
            <p:ph type="ftr" sz="quarter" idx="30"/>
          </p:nvPr>
        </p:nvSpPr>
        <p:spPr/>
        <p:txBody>
          <a:bodyPr/>
          <a:lstStyle/>
          <a:p>
            <a:r>
              <a:rPr lang="en-US" noProof="0" dirty="0"/>
              <a:t>Presentation title</a:t>
            </a:r>
          </a:p>
        </p:txBody>
      </p:sp>
      <p:sp>
        <p:nvSpPr>
          <p:cNvPr id="5" name="Slide Number Placeholder 4">
            <a:extLst>
              <a:ext uri="{FF2B5EF4-FFF2-40B4-BE49-F238E27FC236}">
                <a16:creationId xmlns:a16="http://schemas.microsoft.com/office/drawing/2014/main" id="{E31C7500-E032-DBB5-A780-8247E3B7367B}"/>
              </a:ext>
            </a:extLst>
          </p:cNvPr>
          <p:cNvSpPr>
            <a:spLocks noGrp="1"/>
          </p:cNvSpPr>
          <p:nvPr>
            <p:ph type="sldNum" sz="quarter" idx="31"/>
          </p:nvPr>
        </p:nvSpPr>
        <p:spPr/>
        <p:txBody>
          <a:bodyPr/>
          <a:lstStyle/>
          <a:p>
            <a:fld id="{47FEACEE-25B4-4A2D-B147-27296E36371D}" type="slidenum">
              <a:rPr lang="en-US" altLang="zh-CN" noProof="0" smtClean="0"/>
              <a:pPr/>
              <a:t>7</a:t>
            </a:fld>
            <a:endParaRPr lang="en-US" altLang="zh-CN" noProof="0" dirty="0"/>
          </a:p>
        </p:txBody>
      </p:sp>
      <p:sp>
        <p:nvSpPr>
          <p:cNvPr id="2" name="TextBox 1">
            <a:extLst>
              <a:ext uri="{FF2B5EF4-FFF2-40B4-BE49-F238E27FC236}">
                <a16:creationId xmlns:a16="http://schemas.microsoft.com/office/drawing/2014/main" id="{18E57643-9B7E-8DE3-39D6-4D6062D0BA30}"/>
              </a:ext>
            </a:extLst>
          </p:cNvPr>
          <p:cNvSpPr txBox="1"/>
          <p:nvPr/>
        </p:nvSpPr>
        <p:spPr>
          <a:xfrm>
            <a:off x="1701578" y="2506128"/>
            <a:ext cx="1852654" cy="923330"/>
          </a:xfrm>
          <a:prstGeom prst="rect">
            <a:avLst/>
          </a:prstGeom>
        </p:spPr>
        <p:txBody>
          <a:bodyPr wrap="square" rtlCol="0">
            <a:spAutoFit/>
          </a:bodyPr>
          <a:lstStyle/>
          <a:p>
            <a:pPr marL="0" indent="0" algn="ctr">
              <a:lnSpc>
                <a:spcPct val="100000"/>
              </a:lnSpc>
              <a:spcBef>
                <a:spcPts val="0"/>
              </a:spcBef>
              <a:buFontTx/>
              <a:buNone/>
            </a:pPr>
            <a:r>
              <a:rPr lang="en-IN" b="1" dirty="0">
                <a:latin typeface="Times New Roman" panose="02020603050405020304" pitchFamily="18" charset="0"/>
                <a:cs typeface="Times New Roman" panose="02020603050405020304" pitchFamily="18" charset="0"/>
              </a:rPr>
              <a:t>Addition of new measures to dataset</a:t>
            </a:r>
            <a:endParaRPr lang="en-IN" sz="1800" dirty="0">
              <a:solidFill>
                <a:prstClr val="white"/>
              </a:solidFill>
              <a:latin typeface="Posterama" panose="020B0504020200020000" pitchFamily="34" charset="0"/>
              <a:ea typeface="微软雅黑"/>
              <a:cs typeface="Posterama" panose="020B0504020200020000" pitchFamily="34" charset="0"/>
            </a:endParaRPr>
          </a:p>
        </p:txBody>
      </p:sp>
      <p:sp>
        <p:nvSpPr>
          <p:cNvPr id="9" name="TextBox 8">
            <a:extLst>
              <a:ext uri="{FF2B5EF4-FFF2-40B4-BE49-F238E27FC236}">
                <a16:creationId xmlns:a16="http://schemas.microsoft.com/office/drawing/2014/main" id="{70EC949C-C013-01B3-05A0-CA2F7FA307F6}"/>
              </a:ext>
            </a:extLst>
          </p:cNvPr>
          <p:cNvSpPr txBox="1"/>
          <p:nvPr/>
        </p:nvSpPr>
        <p:spPr>
          <a:xfrm>
            <a:off x="4395748" y="3221306"/>
            <a:ext cx="6094674" cy="879600"/>
          </a:xfrm>
          <a:prstGeom prst="rect">
            <a:avLst/>
          </a:prstGeom>
          <a:noFill/>
        </p:spPr>
        <p:txBody>
          <a:bodyPr wrap="square">
            <a:spAutoFit/>
          </a:bodyPr>
          <a:lstStyle/>
          <a:p>
            <a:pPr>
              <a:lnSpc>
                <a:spcPct val="150000"/>
              </a:lnSpc>
            </a:pPr>
            <a:r>
              <a:rPr lang="en-US" sz="1800" dirty="0"/>
              <a:t>Quantity Sold = SUM(Sales[Quantity])</a:t>
            </a:r>
          </a:p>
          <a:p>
            <a:pPr>
              <a:lnSpc>
                <a:spcPct val="150000"/>
              </a:lnSpc>
            </a:pPr>
            <a:r>
              <a:rPr lang="en-US" dirty="0"/>
              <a:t>Sales Per Product = AVERAGE(Sales[Total Sales])</a:t>
            </a:r>
          </a:p>
        </p:txBody>
      </p:sp>
      <p:pic>
        <p:nvPicPr>
          <p:cNvPr id="6" name="Picture 5">
            <a:extLst>
              <a:ext uri="{FF2B5EF4-FFF2-40B4-BE49-F238E27FC236}">
                <a16:creationId xmlns:a16="http://schemas.microsoft.com/office/drawing/2014/main" id="{ED8379BB-45AF-06B7-C6BB-65C99D481BE8}"/>
              </a:ext>
            </a:extLst>
          </p:cNvPr>
          <p:cNvPicPr>
            <a:picLocks noChangeAspect="1"/>
          </p:cNvPicPr>
          <p:nvPr/>
        </p:nvPicPr>
        <p:blipFill>
          <a:blip r:embed="rId3"/>
          <a:stretch>
            <a:fillRect/>
          </a:stretch>
        </p:blipFill>
        <p:spPr>
          <a:xfrm>
            <a:off x="4395748" y="2003164"/>
            <a:ext cx="4166947" cy="1005927"/>
          </a:xfrm>
          <a:prstGeom prst="rect">
            <a:avLst/>
          </a:prstGeom>
        </p:spPr>
      </p:pic>
    </p:spTree>
    <p:extLst>
      <p:ext uri="{BB962C8B-B14F-4D97-AF65-F5344CB8AC3E}">
        <p14:creationId xmlns:p14="http://schemas.microsoft.com/office/powerpoint/2010/main" val="329559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30">
            <a:extLst>
              <a:ext uri="{FF2B5EF4-FFF2-40B4-BE49-F238E27FC236}">
                <a16:creationId xmlns:a16="http://schemas.microsoft.com/office/drawing/2014/main" id="{446CC6CC-33D7-4181-9969-72896FDB1901}"/>
              </a:ext>
            </a:extLst>
          </p:cNvPr>
          <p:cNvSpPr>
            <a:spLocks noGrp="1"/>
          </p:cNvSpPr>
          <p:nvPr>
            <p:ph type="title"/>
          </p:nvPr>
        </p:nvSpPr>
        <p:spPr>
          <a:xfrm>
            <a:off x="838200" y="182881"/>
            <a:ext cx="10515600" cy="731520"/>
          </a:xfrm>
        </p:spPr>
        <p:txBody>
          <a:bodyPr/>
          <a:lstStyle/>
          <a:p>
            <a:r>
              <a:rPr lang="en-US" dirty="0"/>
              <a:t>Analysis </a:t>
            </a:r>
          </a:p>
        </p:txBody>
      </p:sp>
      <p:sp>
        <p:nvSpPr>
          <p:cNvPr id="30" name="Text Placeholder 29">
            <a:extLst>
              <a:ext uri="{FF2B5EF4-FFF2-40B4-BE49-F238E27FC236}">
                <a16:creationId xmlns:a16="http://schemas.microsoft.com/office/drawing/2014/main" id="{78DDF0BA-462B-C044-14AF-F2FD2BFBAE3B}"/>
              </a:ext>
            </a:extLst>
          </p:cNvPr>
          <p:cNvSpPr>
            <a:spLocks noGrp="1"/>
          </p:cNvSpPr>
          <p:nvPr>
            <p:ph type="body" sz="quarter" idx="57"/>
          </p:nvPr>
        </p:nvSpPr>
        <p:spPr>
          <a:xfrm>
            <a:off x="8086476" y="2051437"/>
            <a:ext cx="3620891" cy="4245995"/>
          </a:xfrm>
        </p:spPr>
        <p:txBody>
          <a:bodyPr/>
          <a:lstStyle/>
          <a:p>
            <a:pPr marL="285750" indent="-285750" algn="just">
              <a:buFont typeface="Arial" panose="020B0604020202020204" pitchFamily="34" charset="0"/>
              <a:buChar char="•"/>
            </a:pPr>
            <a:r>
              <a:rPr lang="en-US" dirty="0"/>
              <a:t>Segmented customers using criteria such as frequency of purchases, spending patterns, and demographics.</a:t>
            </a:r>
          </a:p>
          <a:p>
            <a:pPr marL="285750" indent="-285750" algn="just">
              <a:buFont typeface="Arial" panose="020B0604020202020204" pitchFamily="34" charset="0"/>
              <a:buChar char="•"/>
            </a:pPr>
            <a:r>
              <a:rPr lang="en-US" dirty="0"/>
              <a:t>Analyzed each segment’s contribution to overall sales.</a:t>
            </a:r>
          </a:p>
          <a:p>
            <a:pPr marL="285750" indent="-285750" algn="just">
              <a:buFont typeface="Arial" panose="020B0604020202020204" pitchFamily="34" charset="0"/>
              <a:buChar char="•"/>
            </a:pPr>
            <a:r>
              <a:rPr lang="en-US" b="1" dirty="0"/>
              <a:t>Top-Performing Segments:</a:t>
            </a:r>
            <a:r>
              <a:rPr lang="en-US" dirty="0"/>
              <a:t> Identified the most valuable customer groups based on purchasing behavior.</a:t>
            </a:r>
          </a:p>
          <a:p>
            <a:pPr marL="285750" indent="-285750" algn="just">
              <a:buFont typeface="Arial" panose="020B0604020202020204" pitchFamily="34" charset="0"/>
              <a:buChar char="•"/>
            </a:pPr>
            <a:r>
              <a:rPr lang="en-US" b="1" dirty="0"/>
              <a:t>Targeted Marketing:</a:t>
            </a:r>
            <a:r>
              <a:rPr lang="en-US" dirty="0"/>
              <a:t> Create personalized campaigns for high-value segments to enhance customer loyalty.</a:t>
            </a:r>
          </a:p>
          <a:p>
            <a:pPr marL="285750" indent="-285750" algn="just">
              <a:buFont typeface="Arial" panose="020B0604020202020204" pitchFamily="34" charset="0"/>
              <a:buChar char="•"/>
            </a:pPr>
            <a:r>
              <a:rPr lang="en-US" b="1" dirty="0"/>
              <a:t>Product Recommendations:</a:t>
            </a:r>
            <a:r>
              <a:rPr lang="en-US" dirty="0"/>
              <a:t> Tailor offerings based on the preferences of different segments to increase cross-selling and upselling.</a:t>
            </a:r>
          </a:p>
        </p:txBody>
      </p:sp>
      <p:sp>
        <p:nvSpPr>
          <p:cNvPr id="6" name="Footer Placeholder 5">
            <a:extLst>
              <a:ext uri="{FF2B5EF4-FFF2-40B4-BE49-F238E27FC236}">
                <a16:creationId xmlns:a16="http://schemas.microsoft.com/office/drawing/2014/main" id="{0FAB8CE6-4705-57FA-7F0F-F4A5C574996B}"/>
              </a:ext>
            </a:extLst>
          </p:cNvPr>
          <p:cNvSpPr>
            <a:spLocks noGrp="1"/>
          </p:cNvSpPr>
          <p:nvPr>
            <p:ph type="ftr" sz="quarter" idx="58"/>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7930A8DD-65EB-D1E9-81DF-DAAA9451B1A9}"/>
              </a:ext>
            </a:extLst>
          </p:cNvPr>
          <p:cNvSpPr>
            <a:spLocks noGrp="1"/>
          </p:cNvSpPr>
          <p:nvPr>
            <p:ph type="sldNum" sz="quarter" idx="59"/>
          </p:nvPr>
        </p:nvSpPr>
        <p:spPr/>
        <p:txBody>
          <a:bodyPr/>
          <a:lstStyle/>
          <a:p>
            <a:fld id="{47FEACEE-25B4-4A2D-B147-27296E36371D}" type="slidenum">
              <a:rPr lang="en-US" altLang="zh-CN" smtClean="0"/>
              <a:pPr/>
              <a:t>8</a:t>
            </a:fld>
            <a:endParaRPr lang="en-US" altLang="zh-CN" dirty="0"/>
          </a:p>
        </p:txBody>
      </p:sp>
      <p:pic>
        <p:nvPicPr>
          <p:cNvPr id="40" name="Picture 39">
            <a:extLst>
              <a:ext uri="{FF2B5EF4-FFF2-40B4-BE49-F238E27FC236}">
                <a16:creationId xmlns:a16="http://schemas.microsoft.com/office/drawing/2014/main" id="{CE4B8678-95E0-A94A-9B91-9B498F60D63B}"/>
              </a:ext>
            </a:extLst>
          </p:cNvPr>
          <p:cNvPicPr>
            <a:picLocks noChangeAspect="1"/>
          </p:cNvPicPr>
          <p:nvPr/>
        </p:nvPicPr>
        <p:blipFill>
          <a:blip r:embed="rId3"/>
          <a:stretch>
            <a:fillRect/>
          </a:stretch>
        </p:blipFill>
        <p:spPr>
          <a:xfrm>
            <a:off x="484633" y="1847635"/>
            <a:ext cx="7107938" cy="4552846"/>
          </a:xfrm>
          <a:prstGeom prst="rect">
            <a:avLst/>
          </a:prstGeom>
        </p:spPr>
      </p:pic>
      <p:sp>
        <p:nvSpPr>
          <p:cNvPr id="48" name="TextBox 47">
            <a:extLst>
              <a:ext uri="{FF2B5EF4-FFF2-40B4-BE49-F238E27FC236}">
                <a16:creationId xmlns:a16="http://schemas.microsoft.com/office/drawing/2014/main" id="{2A25C5C3-F110-13F3-AE8D-0B26D80A8048}"/>
              </a:ext>
            </a:extLst>
          </p:cNvPr>
          <p:cNvSpPr txBox="1"/>
          <p:nvPr/>
        </p:nvSpPr>
        <p:spPr>
          <a:xfrm>
            <a:off x="588397" y="1057852"/>
            <a:ext cx="10988701" cy="646331"/>
          </a:xfrm>
          <a:prstGeom prst="rect">
            <a:avLst/>
          </a:prstGeom>
          <a:noFill/>
        </p:spPr>
        <p:txBody>
          <a:bodyPr wrap="square">
            <a:spAutoFit/>
          </a:bodyPr>
          <a:lstStyle/>
          <a:p>
            <a:r>
              <a:rPr lang="en-US" dirty="0"/>
              <a:t>Analysis uncovered actionable insights into customer behavior, product trends, and regional sales performance to guide strategic decision-making.</a:t>
            </a:r>
            <a:endParaRPr lang="en-IN" dirty="0"/>
          </a:p>
        </p:txBody>
      </p:sp>
    </p:spTree>
    <p:extLst>
      <p:ext uri="{BB962C8B-B14F-4D97-AF65-F5344CB8AC3E}">
        <p14:creationId xmlns:p14="http://schemas.microsoft.com/office/powerpoint/2010/main" val="21078881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Title 55">
            <a:extLst>
              <a:ext uri="{FF2B5EF4-FFF2-40B4-BE49-F238E27FC236}">
                <a16:creationId xmlns:a16="http://schemas.microsoft.com/office/drawing/2014/main" id="{19576725-5FD5-0E5D-4FD3-2E35020D8306}"/>
              </a:ext>
            </a:extLst>
          </p:cNvPr>
          <p:cNvSpPr>
            <a:spLocks noGrp="1"/>
          </p:cNvSpPr>
          <p:nvPr>
            <p:ph type="title"/>
          </p:nvPr>
        </p:nvSpPr>
        <p:spPr>
          <a:xfrm>
            <a:off x="135172" y="357809"/>
            <a:ext cx="5960828" cy="739472"/>
          </a:xfrm>
        </p:spPr>
        <p:txBody>
          <a:bodyPr/>
          <a:lstStyle/>
          <a:p>
            <a:r>
              <a:rPr lang="en-US" sz="3600" dirty="0"/>
              <a:t>Product Performance Analysis</a:t>
            </a:r>
            <a:br>
              <a:rPr lang="en-US" dirty="0"/>
            </a:br>
            <a:endParaRPr lang="en-US" dirty="0"/>
          </a:p>
        </p:txBody>
      </p:sp>
      <p:sp>
        <p:nvSpPr>
          <p:cNvPr id="118" name="Text Placeholder 117">
            <a:extLst>
              <a:ext uri="{FF2B5EF4-FFF2-40B4-BE49-F238E27FC236}">
                <a16:creationId xmlns:a16="http://schemas.microsoft.com/office/drawing/2014/main" id="{00CC9081-1965-5E10-5A66-018337A9F4FF}"/>
              </a:ext>
            </a:extLst>
          </p:cNvPr>
          <p:cNvSpPr>
            <a:spLocks noGrp="1"/>
          </p:cNvSpPr>
          <p:nvPr>
            <p:ph type="body" sz="quarter" idx="66"/>
          </p:nvPr>
        </p:nvSpPr>
        <p:spPr>
          <a:xfrm>
            <a:off x="280300" y="1924216"/>
            <a:ext cx="4220137" cy="4293704"/>
          </a:xfrm>
        </p:spPr>
        <p:txBody>
          <a:bodyPr/>
          <a:lstStyle/>
          <a:p>
            <a:pPr marL="285750" indent="-285750">
              <a:buFont typeface="Arial" panose="020B0604020202020204" pitchFamily="34" charset="0"/>
              <a:buChar char="•"/>
            </a:pPr>
            <a:r>
              <a:rPr lang="en-US" altLang="zh-CN" sz="1600" dirty="0"/>
              <a:t>Analyzed sales data for individual products and categories over a defined period</a:t>
            </a:r>
            <a:r>
              <a:rPr lang="en-US" altLang="zh-CN" dirty="0"/>
              <a:t>.</a:t>
            </a:r>
          </a:p>
          <a:p>
            <a:pPr marL="285750" indent="-285750">
              <a:buFont typeface="Arial" panose="020B0604020202020204" pitchFamily="34" charset="0"/>
              <a:buChar char="•"/>
            </a:pPr>
            <a:r>
              <a:rPr lang="en-US" altLang="zh-CN" sz="1600" dirty="0"/>
              <a:t>Compared performance metrics like total sales, units sold, and revenue generated</a:t>
            </a:r>
            <a:r>
              <a:rPr lang="en-US" altLang="zh-CN" dirty="0"/>
              <a:t>.</a:t>
            </a:r>
          </a:p>
          <a:p>
            <a:pPr marL="285750" indent="-285750">
              <a:buFont typeface="Arial" panose="020B0604020202020204" pitchFamily="34" charset="0"/>
              <a:buChar char="•"/>
            </a:pPr>
            <a:r>
              <a:rPr lang="en-US" altLang="zh-CN" sz="1600" dirty="0"/>
              <a:t>Underperforming Products: Highlighted products or categories with lower sales, signaling the need for strategic changes.</a:t>
            </a:r>
          </a:p>
          <a:p>
            <a:pPr marL="285750" indent="-285750">
              <a:buFont typeface="Arial" panose="020B0604020202020204" pitchFamily="34" charset="0"/>
              <a:buChar char="•"/>
            </a:pPr>
            <a:r>
              <a:rPr lang="en-US" altLang="zh-CN" sz="1600" dirty="0"/>
              <a:t>Popular products may benefit from increased stock or targeted promotions to further boost sales.</a:t>
            </a:r>
            <a:endParaRPr lang="zh-CN" altLang="en-US" sz="1600" dirty="0"/>
          </a:p>
        </p:txBody>
      </p:sp>
      <p:sp>
        <p:nvSpPr>
          <p:cNvPr id="5" name="Slide Number Placeholder 4">
            <a:extLst>
              <a:ext uri="{FF2B5EF4-FFF2-40B4-BE49-F238E27FC236}">
                <a16:creationId xmlns:a16="http://schemas.microsoft.com/office/drawing/2014/main" id="{0A3F816F-E557-EF17-FA3D-67F4F647CA3C}"/>
              </a:ext>
            </a:extLst>
          </p:cNvPr>
          <p:cNvSpPr>
            <a:spLocks noGrp="1"/>
          </p:cNvSpPr>
          <p:nvPr>
            <p:ph type="sldNum" sz="quarter" idx="77"/>
          </p:nvPr>
        </p:nvSpPr>
        <p:spPr/>
        <p:txBody>
          <a:bodyPr/>
          <a:lstStyle/>
          <a:p>
            <a:fld id="{47FEACEE-25B4-4A2D-B147-27296E36371D}" type="slidenum">
              <a:rPr lang="en-US" altLang="zh-CN" smtClean="0"/>
              <a:pPr/>
              <a:t>9</a:t>
            </a:fld>
            <a:endParaRPr lang="en-US" altLang="zh-CN" dirty="0"/>
          </a:p>
        </p:txBody>
      </p:sp>
      <p:pic>
        <p:nvPicPr>
          <p:cNvPr id="62" name="Picture 61">
            <a:extLst>
              <a:ext uri="{FF2B5EF4-FFF2-40B4-BE49-F238E27FC236}">
                <a16:creationId xmlns:a16="http://schemas.microsoft.com/office/drawing/2014/main" id="{5A252A56-9943-F990-5309-1B1106502B22}"/>
              </a:ext>
            </a:extLst>
          </p:cNvPr>
          <p:cNvPicPr>
            <a:picLocks noChangeAspect="1"/>
          </p:cNvPicPr>
          <p:nvPr/>
        </p:nvPicPr>
        <p:blipFill>
          <a:blip r:embed="rId3"/>
          <a:stretch>
            <a:fillRect/>
          </a:stretch>
        </p:blipFill>
        <p:spPr>
          <a:xfrm>
            <a:off x="4890787" y="3429001"/>
            <a:ext cx="6303382" cy="2788920"/>
          </a:xfrm>
          <a:prstGeom prst="rect">
            <a:avLst/>
          </a:prstGeom>
        </p:spPr>
      </p:pic>
      <p:pic>
        <p:nvPicPr>
          <p:cNvPr id="64" name="Picture 63">
            <a:extLst>
              <a:ext uri="{FF2B5EF4-FFF2-40B4-BE49-F238E27FC236}">
                <a16:creationId xmlns:a16="http://schemas.microsoft.com/office/drawing/2014/main" id="{D54E0017-CE8A-940D-FE2A-A2B19B98E495}"/>
              </a:ext>
            </a:extLst>
          </p:cNvPr>
          <p:cNvPicPr>
            <a:picLocks noChangeAspect="1"/>
          </p:cNvPicPr>
          <p:nvPr/>
        </p:nvPicPr>
        <p:blipFill>
          <a:blip r:embed="rId4"/>
          <a:stretch>
            <a:fillRect/>
          </a:stretch>
        </p:blipFill>
        <p:spPr>
          <a:xfrm>
            <a:off x="6353092" y="159026"/>
            <a:ext cx="4516342" cy="3084301"/>
          </a:xfrm>
          <a:prstGeom prst="rect">
            <a:avLst/>
          </a:prstGeom>
        </p:spPr>
      </p:pic>
    </p:spTree>
    <p:extLst>
      <p:ext uri="{BB962C8B-B14F-4D97-AF65-F5344CB8AC3E}">
        <p14:creationId xmlns:p14="http://schemas.microsoft.com/office/powerpoint/2010/main" val="3157109385"/>
      </p:ext>
    </p:extLst>
  </p:cSld>
  <p:clrMapOvr>
    <a:masterClrMapping/>
  </p:clrMapOvr>
</p:sld>
</file>

<file path=ppt/theme/theme1.xml><?xml version="1.0" encoding="utf-8"?>
<a:theme xmlns:a="http://schemas.openxmlformats.org/drawingml/2006/main" name="Custom​​">
  <a:themeElements>
    <a:clrScheme name="Custom 9">
      <a:dk1>
        <a:srgbClr val="000000"/>
      </a:dk1>
      <a:lt1>
        <a:srgbClr val="FFFFFF"/>
      </a:lt1>
      <a:dk2>
        <a:srgbClr val="0F253E"/>
      </a:dk2>
      <a:lt2>
        <a:srgbClr val="E7E6E6"/>
      </a:lt2>
      <a:accent1>
        <a:srgbClr val="4472C4"/>
      </a:accent1>
      <a:accent2>
        <a:srgbClr val="B83803"/>
      </a:accent2>
      <a:accent3>
        <a:srgbClr val="DCD3CC"/>
      </a:accent3>
      <a:accent4>
        <a:srgbClr val="F79320"/>
      </a:accent4>
      <a:accent5>
        <a:srgbClr val="44668D"/>
      </a:accent5>
      <a:accent6>
        <a:srgbClr val="0F253E"/>
      </a:accent6>
      <a:hlink>
        <a:srgbClr val="AEC0D9"/>
      </a:hlink>
      <a:folHlink>
        <a:srgbClr val="B83903"/>
      </a:folHlink>
    </a:clrScheme>
    <a:fontScheme name="Custom 10">
      <a:majorFont>
        <a:latin typeface="Posterama Text Black"/>
        <a:ea typeface=""/>
        <a:cs typeface=""/>
      </a:majorFont>
      <a:minorFont>
        <a:latin typeface="Abad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a:lstStyle>
        <a:defPPr marL="0" indent="0" algn="ctr">
          <a:lnSpc>
            <a:spcPct val="100000"/>
          </a:lnSpc>
          <a:spcBef>
            <a:spcPts val="0"/>
          </a:spcBef>
          <a:buFontTx/>
          <a:buNone/>
          <a:defRPr sz="1800" smtClean="0">
            <a:solidFill>
              <a:prstClr val="white"/>
            </a:solidFill>
            <a:latin typeface="Posterama" panose="020B0504020200020000" pitchFamily="34" charset="0"/>
            <a:ea typeface="微软雅黑"/>
            <a:cs typeface="Posterama" panose="020B0504020200020000" pitchFamily="34" charset="0"/>
          </a:defRPr>
        </a:defPPr>
      </a:lstStyle>
    </a:txDef>
  </a:objectDefaults>
  <a:extraClrSchemeLst/>
  <a:extLst>
    <a:ext uri="{05A4C25C-085E-4340-85A3-A5531E510DB2}">
      <thm15:themeFamily xmlns:thm15="http://schemas.microsoft.com/office/thememl/2012/main" name="Hexagon Light Presentation_win32_v5" id="{045A9B2F-7300-4673-816B-F1EB3C673B2C}" vid="{27F8BD87-6984-44CA-8D4F-354B20CB0C14}"/>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4CFA8B0-C7B8-4655-A378-2962C04794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A0AD9BE2-6B3D-4616-B044-300A8177DEA5}">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45515263-A3DE-4193-B6AA-5C449C94519F}">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Hexagon presentation light</Template>
  <TotalTime>144</TotalTime>
  <Words>613</Words>
  <Application>Microsoft Office PowerPoint</Application>
  <PresentationFormat>Widescreen</PresentationFormat>
  <Paragraphs>91</Paragraphs>
  <Slides>14</Slides>
  <Notes>14</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14</vt:i4>
      </vt:variant>
    </vt:vector>
  </HeadingPairs>
  <TitlesOfParts>
    <vt:vector size="23" baseType="lpstr">
      <vt:lpstr>等线</vt:lpstr>
      <vt:lpstr>Abadi</vt:lpstr>
      <vt:lpstr>Arial</vt:lpstr>
      <vt:lpstr>Calibri</vt:lpstr>
      <vt:lpstr>Posterama</vt:lpstr>
      <vt:lpstr>Posterama Text Black</vt:lpstr>
      <vt:lpstr>Posterama Text SemiBold</vt:lpstr>
      <vt:lpstr>Times New Roman</vt:lpstr>
      <vt:lpstr>Custom​​</vt:lpstr>
      <vt:lpstr>Optimizing Retail Performance</vt:lpstr>
      <vt:lpstr>CONTENTS</vt:lpstr>
      <vt:lpstr>Introduction</vt:lpstr>
      <vt:lpstr>&gt; Analyze total sales and performance across different regions to pinpoint high-performing and underperforming areas.  &gt; Evaluate sales performance by product and category to identify top-sellers and growth opportunities.  &gt; Identify customer segments driving sales and craft targeted marketing strategies for each.  &gt; Compare sales across regions to detect patterns, such as which regions contribute the most to overall revenue.</vt:lpstr>
      <vt:lpstr>Problem Statement</vt:lpstr>
      <vt:lpstr>Data Overview </vt:lpstr>
      <vt:lpstr>PowerPoint Presentation</vt:lpstr>
      <vt:lpstr>Analysis </vt:lpstr>
      <vt:lpstr>Product Performance Analysis </vt:lpstr>
      <vt:lpstr>Sales Analysis by Region</vt:lpstr>
      <vt:lpstr>Region-wise Performance Comparison</vt:lpstr>
      <vt:lpstr>Dashboard </vt:lpstr>
      <vt:lpstr>Conclusion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tapas patra</dc:creator>
  <cp:lastModifiedBy>tapas patra</cp:lastModifiedBy>
  <cp:revision>1</cp:revision>
  <dcterms:created xsi:type="dcterms:W3CDTF">2025-01-29T02:35:44Z</dcterms:created>
  <dcterms:modified xsi:type="dcterms:W3CDTF">2025-01-29T06:16:50Z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